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7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710" y="-2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19413" cy="495300"/>
          </a:xfrm>
          <a:prstGeom prst="rect">
            <a:avLst/>
          </a:prstGeom>
        </p:spPr>
        <p:txBody>
          <a:bodyPr vert="horz" lIns="91419" tIns="45710" rIns="91419" bIns="45710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19" tIns="45710" rIns="91419" bIns="45710" rtlCol="0"/>
          <a:lstStyle>
            <a:lvl1pPr algn="r">
              <a:defRPr sz="1100"/>
            </a:lvl1pPr>
          </a:lstStyle>
          <a:p>
            <a:fld id="{A7095AA3-4EFE-4315-B3AF-9B976E71F25B}" type="datetimeFigureOut">
              <a:rPr kumimoji="1" lang="ja-JP" altLang="en-US" smtClean="0"/>
              <a:t>2021/8/6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9" tIns="45710" rIns="91419" bIns="4571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2" y="4748214"/>
            <a:ext cx="5389563" cy="3884612"/>
          </a:xfrm>
          <a:prstGeom prst="rect">
            <a:avLst/>
          </a:prstGeom>
        </p:spPr>
        <p:txBody>
          <a:bodyPr vert="horz" lIns="91419" tIns="45710" rIns="91419" bIns="4571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371014"/>
            <a:ext cx="2919413" cy="495300"/>
          </a:xfrm>
          <a:prstGeom prst="rect">
            <a:avLst/>
          </a:prstGeom>
        </p:spPr>
        <p:txBody>
          <a:bodyPr vert="horz" lIns="91419" tIns="45710" rIns="91419" bIns="45710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19" tIns="45710" rIns="91419" bIns="45710" rtlCol="0" anchor="b"/>
          <a:lstStyle>
            <a:lvl1pPr algn="r">
              <a:defRPr sz="1100"/>
            </a:lvl1pPr>
          </a:lstStyle>
          <a:p>
            <a:fld id="{AC44C103-0A0A-4C6B-A618-D4EB8EC775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0181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4C103-0A0A-4C6B-A618-D4EB8EC7757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0943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2021/8/6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3973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2021/8/6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933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2021/8/6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5369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2021/8/6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4877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2021/8/6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141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2021/8/6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5494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2021/8/6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409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2021/8/6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7984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2021/8/6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4143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2021/8/6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585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2021/8/6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505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B12CF-0F0A-4C5C-81CE-E71F0BF800B9}" type="datetimeFigureOut">
              <a:rPr kumimoji="1" lang="ja-JP" altLang="en-US" smtClean="0"/>
              <a:t>2021/8/6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440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テキスト ボックス 21"/>
          <p:cNvSpPr txBox="1"/>
          <p:nvPr/>
        </p:nvSpPr>
        <p:spPr>
          <a:xfrm>
            <a:off x="4299747" y="481983"/>
            <a:ext cx="2462932" cy="3644462"/>
          </a:xfrm>
          <a:prstGeom prst="rect">
            <a:avLst/>
          </a:prstGeom>
          <a:noFill/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000"/>
              </a:lnSpc>
              <a:spcAft>
                <a:spcPts val="0"/>
              </a:spcAft>
            </a:pPr>
            <a:r>
              <a:rPr lang="en-US" sz="900" kern="100">
                <a:effectLst/>
                <a:latin typeface="HGSｺﾞｼｯｸE" panose="020B0900000000000000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sz="1050" kern="10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cxnSp>
        <p:nvCxnSpPr>
          <p:cNvPr id="77" name="直線コネクタ 76"/>
          <p:cNvCxnSpPr/>
          <p:nvPr/>
        </p:nvCxnSpPr>
        <p:spPr>
          <a:xfrm>
            <a:off x="4300023" y="496748"/>
            <a:ext cx="246265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角丸四角形 74"/>
          <p:cNvSpPr/>
          <p:nvPr/>
        </p:nvSpPr>
        <p:spPr>
          <a:xfrm>
            <a:off x="4362795" y="432337"/>
            <a:ext cx="337214" cy="10705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1869479" y="4849567"/>
            <a:ext cx="3132000" cy="4763476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715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1929593" y="7091820"/>
            <a:ext cx="3057247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kumimoji="1"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（受取人）</a:t>
            </a:r>
            <a:endParaRPr kumimoji="1"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大阪府豊中市中桜塚３丁目１番１号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1929593" y="7732435"/>
            <a:ext cx="3071886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豊中市</a:t>
            </a:r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選挙</a:t>
            </a: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管理委員会　行</a:t>
            </a:r>
          </a:p>
        </p:txBody>
      </p:sp>
      <p:sp>
        <p:nvSpPr>
          <p:cNvPr id="58" name="正方形/長方形 57"/>
          <p:cNvSpPr/>
          <p:nvPr/>
        </p:nvSpPr>
        <p:spPr>
          <a:xfrm>
            <a:off x="3892737" y="5465704"/>
            <a:ext cx="706770" cy="636627"/>
          </a:xfrm>
          <a:prstGeom prst="rect">
            <a:avLst/>
          </a:prstGeom>
          <a:noFill/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0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65" name="グループ化 64"/>
          <p:cNvGrpSpPr/>
          <p:nvPr/>
        </p:nvGrpSpPr>
        <p:grpSpPr>
          <a:xfrm>
            <a:off x="1875162" y="5498061"/>
            <a:ext cx="1099040" cy="1462602"/>
            <a:chOff x="2270599" y="1978785"/>
            <a:chExt cx="1153738" cy="1535392"/>
          </a:xfrm>
        </p:grpSpPr>
        <p:sp>
          <p:nvSpPr>
            <p:cNvPr id="59" name="正方形/長方形 58"/>
            <p:cNvSpPr/>
            <p:nvPr/>
          </p:nvSpPr>
          <p:spPr>
            <a:xfrm>
              <a:off x="2492146" y="2199624"/>
              <a:ext cx="699146" cy="85031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715"/>
            </a:p>
          </p:txBody>
        </p:sp>
        <p:sp>
          <p:nvSpPr>
            <p:cNvPr id="60" name="正方形/長方形 59"/>
            <p:cNvSpPr/>
            <p:nvPr/>
          </p:nvSpPr>
          <p:spPr>
            <a:xfrm>
              <a:off x="2535998" y="2236622"/>
              <a:ext cx="608301" cy="77541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715"/>
            </a:p>
          </p:txBody>
        </p:sp>
        <p:sp>
          <p:nvSpPr>
            <p:cNvPr id="61" name="テキスト ボックス 60"/>
            <p:cNvSpPr txBox="1"/>
            <p:nvPr/>
          </p:nvSpPr>
          <p:spPr>
            <a:xfrm>
              <a:off x="2639124" y="2431431"/>
              <a:ext cx="426080" cy="373981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r>
                <a:rPr kumimoji="1" lang="en-US" altLang="ja-JP" sz="1715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9</a:t>
              </a:r>
              <a:r>
                <a:rPr kumimoji="1" lang="en-US" altLang="ja-JP" sz="1715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2</a:t>
              </a:r>
              <a:endParaRPr kumimoji="1" lang="ja-JP" altLang="en-US" sz="1715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62" name="テキスト ボックス 61"/>
            <p:cNvSpPr txBox="1"/>
            <p:nvPr/>
          </p:nvSpPr>
          <p:spPr>
            <a:xfrm>
              <a:off x="2440206" y="2233109"/>
              <a:ext cx="810000" cy="208396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ctr"/>
              <a:r>
                <a:rPr kumimoji="1" lang="ja-JP" altLang="en-US" sz="69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豊中南局</a:t>
              </a:r>
              <a:r>
                <a:rPr kumimoji="1" lang="ja-JP" altLang="en-US" sz="69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承認</a:t>
              </a:r>
            </a:p>
          </p:txBody>
        </p:sp>
        <p:sp>
          <p:nvSpPr>
            <p:cNvPr id="63" name="テキスト ボックス 62"/>
            <p:cNvSpPr txBox="1"/>
            <p:nvPr/>
          </p:nvSpPr>
          <p:spPr>
            <a:xfrm>
              <a:off x="2399609" y="3025632"/>
              <a:ext cx="978064" cy="488545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kumimoji="1"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差出有効期間</a:t>
              </a:r>
              <a:endParaRPr kumimoji="1"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kumimoji="1" lang="en-US" altLang="ja-JP" sz="762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2023</a:t>
              </a:r>
              <a:r>
                <a:rPr kumimoji="1" lang="ja-JP" altLang="en-US" sz="762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年</a:t>
              </a:r>
              <a:r>
                <a:rPr kumimoji="1" lang="en-US" altLang="ja-JP" sz="762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8</a:t>
              </a:r>
              <a:r>
                <a:rPr kumimoji="1" lang="ja-JP" altLang="en-US" sz="762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月</a:t>
              </a:r>
              <a:endParaRPr kumimoji="1" lang="en-US" altLang="ja-JP" sz="762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kumimoji="1" lang="en-US" altLang="ja-JP" sz="762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3</a:t>
              </a:r>
              <a:r>
                <a:rPr kumimoji="1" lang="en-US" altLang="ja-JP" sz="762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1</a:t>
              </a:r>
              <a:r>
                <a:rPr kumimoji="1" lang="ja-JP" altLang="en-US" sz="762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日</a:t>
              </a:r>
              <a:r>
                <a:rPr kumimoji="1" lang="ja-JP" altLang="en-US" sz="762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まで</a:t>
              </a:r>
            </a:p>
          </p:txBody>
        </p:sp>
        <p:sp>
          <p:nvSpPr>
            <p:cNvPr id="64" name="テキスト ボックス 63"/>
            <p:cNvSpPr txBox="1"/>
            <p:nvPr/>
          </p:nvSpPr>
          <p:spPr>
            <a:xfrm>
              <a:off x="2270599" y="1978785"/>
              <a:ext cx="1153738" cy="220041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ctr"/>
              <a:r>
                <a:rPr kumimoji="1" lang="ja-JP" altLang="en-US" sz="762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料金受取人払郵便</a:t>
              </a:r>
            </a:p>
          </p:txBody>
        </p:sp>
      </p:grpSp>
      <p:sp>
        <p:nvSpPr>
          <p:cNvPr id="45" name="正方形/長方形 44"/>
          <p:cNvSpPr/>
          <p:nvPr/>
        </p:nvSpPr>
        <p:spPr>
          <a:xfrm>
            <a:off x="2991401" y="5257075"/>
            <a:ext cx="205200" cy="2880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715" dirty="0" smtClean="0">
                <a:solidFill>
                  <a:schemeClr val="tx1"/>
                </a:solidFill>
              </a:rPr>
              <a:t>５</a:t>
            </a:r>
            <a:endParaRPr kumimoji="1" lang="ja-JP" altLang="en-US" sz="1715" dirty="0">
              <a:solidFill>
                <a:schemeClr val="tx1"/>
              </a:solidFill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3241731" y="5257075"/>
            <a:ext cx="205200" cy="2880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715" dirty="0">
                <a:solidFill>
                  <a:schemeClr val="tx1"/>
                </a:solidFill>
              </a:rPr>
              <a:t>６</a:t>
            </a:r>
          </a:p>
        </p:txBody>
      </p:sp>
      <p:sp>
        <p:nvSpPr>
          <p:cNvPr id="49" name="正方形/長方形 48"/>
          <p:cNvSpPr/>
          <p:nvPr/>
        </p:nvSpPr>
        <p:spPr>
          <a:xfrm>
            <a:off x="3491162" y="5257075"/>
            <a:ext cx="205200" cy="2880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715" dirty="0">
                <a:solidFill>
                  <a:schemeClr val="tx1"/>
                </a:solidFill>
              </a:rPr>
              <a:t>１</a:t>
            </a:r>
          </a:p>
        </p:txBody>
      </p:sp>
      <p:sp>
        <p:nvSpPr>
          <p:cNvPr id="50" name="正方形/長方形 49"/>
          <p:cNvSpPr/>
          <p:nvPr/>
        </p:nvSpPr>
        <p:spPr>
          <a:xfrm>
            <a:off x="3770844" y="5257075"/>
            <a:ext cx="205200" cy="2880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715" dirty="0">
                <a:solidFill>
                  <a:schemeClr val="tx1"/>
                </a:solidFill>
              </a:rPr>
              <a:t>８</a:t>
            </a:r>
          </a:p>
        </p:txBody>
      </p:sp>
      <p:sp>
        <p:nvSpPr>
          <p:cNvPr id="51" name="正方形/長方形 50"/>
          <p:cNvSpPr/>
          <p:nvPr/>
        </p:nvSpPr>
        <p:spPr>
          <a:xfrm>
            <a:off x="4016737" y="5257075"/>
            <a:ext cx="205200" cy="2880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715" dirty="0">
                <a:solidFill>
                  <a:schemeClr val="tx1"/>
                </a:solidFill>
              </a:rPr>
              <a:t>７</a:t>
            </a:r>
          </a:p>
        </p:txBody>
      </p:sp>
      <p:sp>
        <p:nvSpPr>
          <p:cNvPr id="52" name="正方形/長方形 51"/>
          <p:cNvSpPr/>
          <p:nvPr/>
        </p:nvSpPr>
        <p:spPr>
          <a:xfrm>
            <a:off x="4260136" y="5257075"/>
            <a:ext cx="205200" cy="2880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715" dirty="0">
                <a:solidFill>
                  <a:schemeClr val="tx1"/>
                </a:solidFill>
              </a:rPr>
              <a:t>９</a:t>
            </a:r>
          </a:p>
        </p:txBody>
      </p:sp>
      <p:sp>
        <p:nvSpPr>
          <p:cNvPr id="53" name="正方形/長方形 52"/>
          <p:cNvSpPr/>
          <p:nvPr/>
        </p:nvSpPr>
        <p:spPr>
          <a:xfrm>
            <a:off x="4504969" y="5257074"/>
            <a:ext cx="205200" cy="2880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715" dirty="0">
                <a:solidFill>
                  <a:schemeClr val="tx1"/>
                </a:solidFill>
              </a:rPr>
              <a:t>０</a:t>
            </a:r>
          </a:p>
        </p:txBody>
      </p:sp>
      <p:cxnSp>
        <p:nvCxnSpPr>
          <p:cNvPr id="68" name="直線コネクタ 67"/>
          <p:cNvCxnSpPr/>
          <p:nvPr/>
        </p:nvCxnSpPr>
        <p:spPr>
          <a:xfrm>
            <a:off x="3712825" y="5410364"/>
            <a:ext cx="36000" cy="2"/>
          </a:xfrm>
          <a:prstGeom prst="line">
            <a:avLst/>
          </a:prstGeom>
          <a:ln w="1397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正方形/長方形 77"/>
          <p:cNvSpPr/>
          <p:nvPr/>
        </p:nvSpPr>
        <p:spPr>
          <a:xfrm>
            <a:off x="2068159" y="5226618"/>
            <a:ext cx="720000" cy="41152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715"/>
          </a:p>
        </p:txBody>
      </p:sp>
      <p:sp>
        <p:nvSpPr>
          <p:cNvPr id="79" name="正方形/長方形 78"/>
          <p:cNvSpPr/>
          <p:nvPr/>
        </p:nvSpPr>
        <p:spPr>
          <a:xfrm>
            <a:off x="2068159" y="5305641"/>
            <a:ext cx="720000" cy="41152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715"/>
          </a:p>
        </p:txBody>
      </p:sp>
      <p:sp>
        <p:nvSpPr>
          <p:cNvPr id="82" name="正方形/長方形 81"/>
          <p:cNvSpPr/>
          <p:nvPr/>
        </p:nvSpPr>
        <p:spPr>
          <a:xfrm>
            <a:off x="2069782" y="5382631"/>
            <a:ext cx="720000" cy="41152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715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8186BCB6-FC02-4E67-933B-1BA35FFCD7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5761" y="1153055"/>
            <a:ext cx="1512376" cy="2297873"/>
          </a:xfrm>
          <a:prstGeom prst="rect">
            <a:avLst/>
          </a:prstGeom>
        </p:spPr>
      </p:pic>
      <p:sp>
        <p:nvSpPr>
          <p:cNvPr id="84" name="テキスト ボックス 83"/>
          <p:cNvSpPr txBox="1"/>
          <p:nvPr/>
        </p:nvSpPr>
        <p:spPr>
          <a:xfrm>
            <a:off x="3070272" y="6237468"/>
            <a:ext cx="954107" cy="276999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定形郵便物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023942" y="5610418"/>
            <a:ext cx="1005403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kumimoji="1"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速達</a:t>
            </a:r>
            <a:endParaRPr kumimoji="1"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台形 1"/>
          <p:cNvSpPr/>
          <p:nvPr/>
        </p:nvSpPr>
        <p:spPr>
          <a:xfrm flipV="1">
            <a:off x="4708177" y="689080"/>
            <a:ext cx="1587545" cy="324916"/>
          </a:xfrm>
          <a:prstGeom prst="trapezoid">
            <a:avLst>
              <a:gd name="adj" fmla="val 38433"/>
            </a:avLst>
          </a:prstGeom>
          <a:noFill/>
          <a:ln w="63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4710169" y="689080"/>
            <a:ext cx="1587545" cy="319390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3133" y="108937"/>
            <a:ext cx="4200784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宛名表示の使用方法</a:t>
            </a:r>
            <a:endParaRPr kumimoji="1" lang="en-US" altLang="ja-JP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 indent="-216000">
              <a:spcBef>
                <a:spcPts val="600"/>
              </a:spcBef>
            </a:pP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 「切り取り線」に沿って切り取り、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/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手持ちの定形サイズの封筒にのり付け等します。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 indent="-216000">
              <a:spcBef>
                <a:spcPts val="300"/>
              </a:spcBef>
            </a:pP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　封筒に請求書と外出自粛要請等に係る書面を入れて封をし、「請求書在中」に○を付けます。（切手不要）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 indent="-216000">
              <a:spcBef>
                <a:spcPts val="300"/>
              </a:spcBef>
            </a:pP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　速達とするため、封筒の右上に朱線を引きます。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 indent="-216000">
              <a:spcBef>
                <a:spcPts val="300"/>
              </a:spcBef>
            </a:pP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　透明のファスナー付きのケース等に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/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入れ、密封します。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 indent="-216000">
              <a:spcBef>
                <a:spcPts val="300"/>
              </a:spcBef>
            </a:pP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⑤　④の表面を、アルコール消毒液を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/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吹きかけて拭きとる等により消毒します。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 indent="-216000">
              <a:spcBef>
                <a:spcPts val="300"/>
              </a:spcBef>
            </a:pP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⑥　同居人、知人等（患者ではない方）に</a:t>
            </a:r>
            <a:r>
              <a:rPr kumimoji="1" lang="ja-JP" altLang="en-US" sz="16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郵便ポストへの投かん</a:t>
            </a: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を依頼します。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 indent="-216000">
              <a:spcBef>
                <a:spcPts val="600"/>
              </a:spcBef>
            </a:pP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（郵便局の窓口にお持ちいただくことはご遠慮ください）</a:t>
            </a:r>
          </a:p>
        </p:txBody>
      </p:sp>
      <p:cxnSp>
        <p:nvCxnSpPr>
          <p:cNvPr id="10" name="直線コネクタ 9"/>
          <p:cNvCxnSpPr/>
          <p:nvPr/>
        </p:nvCxnSpPr>
        <p:spPr>
          <a:xfrm>
            <a:off x="0" y="4513712"/>
            <a:ext cx="6858000" cy="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4839896" y="6866179"/>
            <a:ext cx="323165" cy="718855"/>
          </a:xfrm>
          <a:prstGeom prst="rect">
            <a:avLst/>
          </a:prstGeom>
          <a:solidFill>
            <a:schemeClr val="bg1"/>
          </a:solidFill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切り取り線</a:t>
            </a: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083388" y="4729150"/>
            <a:ext cx="764295" cy="230832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 anchor="ctr">
            <a:spAutoFit/>
          </a:bodyPr>
          <a:lstStyle/>
          <a:p>
            <a:pPr algn="ctr"/>
            <a:r>
              <a:rPr kumimoji="1"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切り取り線</a:t>
            </a: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4969633" y="4120858"/>
            <a:ext cx="11175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イメージ</a:t>
            </a:r>
          </a:p>
        </p:txBody>
      </p:sp>
      <p:sp>
        <p:nvSpPr>
          <p:cNvPr id="41" name="楕円 40"/>
          <p:cNvSpPr/>
          <p:nvPr/>
        </p:nvSpPr>
        <p:spPr>
          <a:xfrm>
            <a:off x="4839896" y="3185359"/>
            <a:ext cx="675564" cy="16245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5295900" y="689080"/>
            <a:ext cx="999822" cy="16245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62C05949-9BBD-42B3-9066-C4F082F65BD2}"/>
              </a:ext>
            </a:extLst>
          </p:cNvPr>
          <p:cNvSpPr txBox="1"/>
          <p:nvPr/>
        </p:nvSpPr>
        <p:spPr>
          <a:xfrm>
            <a:off x="1998056" y="8771697"/>
            <a:ext cx="281735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rtlCol="0">
            <a:spAutoFit/>
          </a:bodyPr>
          <a:lstStyle/>
          <a:p>
            <a:pPr algn="ctr"/>
            <a:r>
              <a:rPr kumimoji="1"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特例郵便等投票</a:t>
            </a:r>
            <a:endParaRPr kumimoji="1" lang="en-US" altLang="ja-JP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請求書在中・投票在中</a:t>
            </a:r>
            <a:endParaRPr kumimoji="1" lang="en-US" altLang="ja-JP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1298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201</Words>
  <Application>Microsoft Office PowerPoint</Application>
  <PresentationFormat>A4 210 x 297 mm</PresentationFormat>
  <Paragraphs>36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HGSｺﾞｼｯｸE</vt:lpstr>
      <vt:lpstr>ＭＳ ゴシック</vt:lpstr>
      <vt:lpstr>游ゴシック</vt:lpstr>
      <vt:lpstr>游ゴシック Light</vt:lpstr>
      <vt:lpstr>游明朝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W012789</dc:creator>
  <cp:lastModifiedBy>W012789@ad.loc.city.toyonaka.osaka.jp</cp:lastModifiedBy>
  <cp:revision>5</cp:revision>
  <cp:lastPrinted>2021-07-26T07:46:05Z</cp:lastPrinted>
  <dcterms:modified xsi:type="dcterms:W3CDTF">2021-08-06T02:02:59Z</dcterms:modified>
</cp:coreProperties>
</file>