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10" y="-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300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100"/>
            </a:lvl1pPr>
          </a:lstStyle>
          <a:p>
            <a:fld id="{A7095AA3-4EFE-4315-B3AF-9B976E71F25B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4"/>
            <a:ext cx="5389563" cy="3884612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4"/>
            <a:ext cx="2919413" cy="495300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1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29593" y="7091820"/>
            <a:ext cx="30572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大阪府豊中市中桜塚３丁目１番１号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29593" y="7732435"/>
            <a:ext cx="307188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豊中市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選挙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管理委員会　行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892737" y="5465704"/>
            <a:ext cx="706770" cy="63662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498061"/>
            <a:ext cx="1099040" cy="1462602"/>
            <a:chOff x="2270599" y="1978785"/>
            <a:chExt cx="1153738" cy="153539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639124" y="2431431"/>
              <a:ext cx="426080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9</a:t>
              </a:r>
              <a:r>
                <a:rPr kumimoji="1" lang="en-US" altLang="ja-JP" sz="1715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20839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69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豊中南局</a:t>
              </a:r>
              <a:r>
                <a:rPr kumimoji="1" lang="ja-JP" altLang="en-US" sz="69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承認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8854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2023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8</a:t>
              </a:r>
              <a:r>
                <a:rPr kumimoji="1" lang="ja-JP" altLang="en-US" sz="762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endParaRPr kumimoji="1" lang="en-US" altLang="ja-JP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r>
                <a:rPr kumimoji="1" lang="en-US" altLang="ja-JP" sz="762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kumimoji="1" lang="ja-JP" altLang="en-US" sz="762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 smtClean="0">
                <a:solidFill>
                  <a:schemeClr val="tx1"/>
                </a:solidFill>
              </a:rPr>
              <a:t>５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６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８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７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186BCB6-FC02-4E67-933B-1BA35FFCD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761" y="1153055"/>
            <a:ext cx="1512376" cy="2297873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sp>
        <p:nvSpPr>
          <p:cNvPr id="41" name="楕円 40"/>
          <p:cNvSpPr/>
          <p:nvPr/>
        </p:nvSpPr>
        <p:spPr>
          <a:xfrm>
            <a:off x="4839896" y="3185359"/>
            <a:ext cx="675564" cy="1624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2C05949-9BBD-42B3-9066-C4F082F65BD2}"/>
              </a:ext>
            </a:extLst>
          </p:cNvPr>
          <p:cNvSpPr txBox="1"/>
          <p:nvPr/>
        </p:nvSpPr>
        <p:spPr>
          <a:xfrm>
            <a:off x="1998056" y="8771697"/>
            <a:ext cx="2817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特例郵便等投票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201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W012789</dc:creator>
  <cp:lastModifiedBy>W012789@ad.loc.city.toyonaka.osaka.jp</cp:lastModifiedBy>
  <cp:revision>5</cp:revision>
  <cp:lastPrinted>2021-07-26T07:46:05Z</cp:lastPrinted>
  <dcterms:modified xsi:type="dcterms:W3CDTF">2021-08-06T02:02:59Z</dcterms:modified>
</cp:coreProperties>
</file>