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Lst>
  <p:sldSz cx="6858000" cy="9906000" type="A4"/>
  <p:notesSz cx="6858000" cy="9144000"/>
  <p:defaultTextStyle>
    <a:defPPr>
      <a:defRPr lang="ja-JP"/>
    </a:defPPr>
    <a:lvl1pPr marL="0" algn="l" defTabSz="538764" rtl="0" eaLnBrk="1" latinLnBrk="0" hangingPunct="1">
      <a:defRPr kumimoji="1" sz="1061" kern="1200">
        <a:solidFill>
          <a:schemeClr val="tx1"/>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23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3235065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55289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20290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106841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423645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297659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896221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3261133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291767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1986200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D365ADD-279B-49B8-9F2D-B145AC14994F}" type="datetimeFigureOut">
              <a:rPr kumimoji="1" lang="ja-JP" altLang="en-US" smtClean="0"/>
              <a:t>2018/7/6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115267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9D365ADD-279B-49B8-9F2D-B145AC14994F}" type="datetimeFigureOut">
              <a:rPr kumimoji="1" lang="ja-JP" altLang="en-US" smtClean="0"/>
              <a:t>2018/7/6</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285DEE2F-77A0-4706-A4B2-856D05643A4B}" type="slidenum">
              <a:rPr kumimoji="1" lang="ja-JP" altLang="en-US" smtClean="0"/>
              <a:t>‹#›</a:t>
            </a:fld>
            <a:endParaRPr kumimoji="1" lang="ja-JP" altLang="en-US"/>
          </a:p>
        </p:txBody>
      </p:sp>
    </p:spTree>
    <p:extLst>
      <p:ext uri="{BB962C8B-B14F-4D97-AF65-F5344CB8AC3E}">
        <p14:creationId xmlns:p14="http://schemas.microsoft.com/office/powerpoint/2010/main" val="348826807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p:nvPr/>
        </p:nvPicPr>
        <p:blipFill>
          <a:blip r:embed="rId2">
            <a:extLst>
              <a:ext uri="{28A0092B-C50C-407E-A947-70E740481C1C}">
                <a14:useLocalDpi xmlns:a14="http://schemas.microsoft.com/office/drawing/2010/main" val="0"/>
              </a:ext>
            </a:extLst>
          </a:blip>
          <a:srcRect/>
          <a:stretch>
            <a:fillRect/>
          </a:stretch>
        </p:blipFill>
        <p:spPr bwMode="auto">
          <a:xfrm>
            <a:off x="290285" y="2121355"/>
            <a:ext cx="2293258" cy="1609043"/>
          </a:xfrm>
          <a:prstGeom prst="rect">
            <a:avLst/>
          </a:prstGeom>
          <a:noFill/>
          <a:ln>
            <a:noFill/>
          </a:ln>
        </p:spPr>
      </p:pic>
      <p:sp>
        <p:nvSpPr>
          <p:cNvPr id="7" name="正方形/長方形 6"/>
          <p:cNvSpPr/>
          <p:nvPr/>
        </p:nvSpPr>
        <p:spPr>
          <a:xfrm>
            <a:off x="2692400" y="2118180"/>
            <a:ext cx="3759200" cy="1609043"/>
          </a:xfrm>
          <a:prstGeom prst="rect">
            <a:avLst/>
          </a:prstGeom>
          <a:solidFill>
            <a:schemeClr val="bg1"/>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豊中　太郎</a:t>
            </a:r>
            <a:r>
              <a:rPr lang="ja-JP" sz="18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さん</a:t>
            </a:r>
            <a:endParaRPr lang="en-US" altLang="ja-JP" sz="18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en-US" sz="18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1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就業年数：５年</a:t>
            </a:r>
            <a:r>
              <a:rPr lang="en-US" sz="1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sz="1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社会福祉法人●</a:t>
            </a:r>
            <a:r>
              <a:rPr lang="ja-JP" sz="18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8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sz="18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特別</a:t>
            </a:r>
            <a:r>
              <a:rPr lang="ja-JP" sz="1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養護老人</a:t>
            </a:r>
            <a:r>
              <a:rPr lang="ja-JP" sz="18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ホーム</a:t>
            </a:r>
            <a:endParaRPr lang="en-US" altLang="ja-JP" sz="18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sz="18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1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▲勤務</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8" name="雲 7"/>
          <p:cNvSpPr/>
          <p:nvPr/>
        </p:nvSpPr>
        <p:spPr>
          <a:xfrm>
            <a:off x="925331" y="4194855"/>
            <a:ext cx="5286783" cy="3280002"/>
          </a:xfrm>
          <a:prstGeom prst="cloud">
            <a:avLst/>
          </a:prstGeom>
          <a:gradFill>
            <a:gsLst>
              <a:gs pos="0">
                <a:srgbClr val="FF9999"/>
              </a:gs>
              <a:gs pos="50000">
                <a:srgbClr val="FF9999"/>
              </a:gs>
              <a:gs pos="100000">
                <a:srgbClr val="FF9999"/>
              </a:gs>
            </a:gsLst>
          </a:gradFill>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152400" algn="l">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「利用者の声」</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l">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「仕事のやりがい」</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l">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「介護職をめざした理由」</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l">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日の業務スケジュール」</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l">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「事業所の紹介」など、</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l">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自由に作成してください。</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9" name="角丸四角形 8"/>
          <p:cNvSpPr/>
          <p:nvPr/>
        </p:nvSpPr>
        <p:spPr>
          <a:xfrm>
            <a:off x="203199" y="203425"/>
            <a:ext cx="6357258" cy="9390517"/>
          </a:xfrm>
          <a:prstGeom prst="roundRect">
            <a:avLst>
              <a:gd name="adj" fmla="val 6165"/>
            </a:avLst>
          </a:prstGeom>
          <a:noFill/>
          <a:ln>
            <a:solidFill>
              <a:srgbClr val="FF9999"/>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片側の 2 つの角を丸めた四角形 9"/>
          <p:cNvSpPr/>
          <p:nvPr/>
        </p:nvSpPr>
        <p:spPr>
          <a:xfrm rot="10800000">
            <a:off x="203199" y="8940799"/>
            <a:ext cx="6357258" cy="653141"/>
          </a:xfrm>
          <a:prstGeom prst="round2SameRect">
            <a:avLst>
              <a:gd name="adj1" fmla="val 50000"/>
              <a:gd name="adj2" fmla="val 0"/>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片側の 2 つの角を丸めた四角形 10"/>
          <p:cNvSpPr/>
          <p:nvPr/>
        </p:nvSpPr>
        <p:spPr>
          <a:xfrm>
            <a:off x="203199" y="203424"/>
            <a:ext cx="6357258" cy="1639890"/>
          </a:xfrm>
          <a:prstGeom prst="round2SameRect">
            <a:avLst>
              <a:gd name="adj1" fmla="val 24272"/>
              <a:gd name="adj2" fmla="val 0"/>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rgbClr val="FF9999"/>
                </a:solidFill>
                <a:latin typeface="HG丸ｺﾞｼｯｸM-PRO" panose="020F0600000000000000" pitchFamily="50" charset="-128"/>
                <a:ea typeface="HG丸ｺﾞｼｯｸM-PRO" panose="020F0600000000000000" pitchFamily="50" charset="-128"/>
              </a:rPr>
              <a:t>社会福祉法人　＊＊＊＊＊＊＊</a:t>
            </a:r>
            <a:endParaRPr kumimoji="1" lang="en-US" altLang="ja-JP" sz="3200" dirty="0" smtClean="0">
              <a:solidFill>
                <a:srgbClr val="FF9999"/>
              </a:solidFill>
              <a:latin typeface="HG丸ｺﾞｼｯｸM-PRO" panose="020F0600000000000000" pitchFamily="50" charset="-128"/>
              <a:ea typeface="HG丸ｺﾞｼｯｸM-PRO" panose="020F0600000000000000" pitchFamily="50" charset="-128"/>
            </a:endParaRPr>
          </a:p>
          <a:p>
            <a:r>
              <a:rPr lang="ja-JP" altLang="en-US" sz="3200" dirty="0">
                <a:solidFill>
                  <a:srgbClr val="FF9999"/>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FF9999"/>
                </a:solidFill>
                <a:latin typeface="HG丸ｺﾞｼｯｸM-PRO" panose="020F0600000000000000" pitchFamily="50" charset="-128"/>
                <a:ea typeface="HG丸ｺﾞｼｯｸM-PRO" panose="020F0600000000000000" pitchFamily="50" charset="-128"/>
              </a:rPr>
              <a:t>＊</a:t>
            </a:r>
            <a:endParaRPr lang="en-US" altLang="ja-JP" sz="3200" dirty="0" smtClean="0">
              <a:solidFill>
                <a:srgbClr val="FF9999"/>
              </a:solidFill>
              <a:latin typeface="HG丸ｺﾞｼｯｸM-PRO" panose="020F0600000000000000" pitchFamily="50" charset="-128"/>
              <a:ea typeface="HG丸ｺﾞｼｯｸM-PRO" panose="020F0600000000000000" pitchFamily="50" charset="-128"/>
            </a:endParaRPr>
          </a:p>
          <a:p>
            <a:pPr algn="r"/>
            <a:r>
              <a:rPr kumimoji="1" lang="ja-JP" altLang="en-US" sz="3200" dirty="0">
                <a:solidFill>
                  <a:srgbClr val="FF9999"/>
                </a:solidFill>
                <a:latin typeface="HG丸ｺﾞｼｯｸM-PRO" panose="020F0600000000000000" pitchFamily="50" charset="-128"/>
                <a:ea typeface="HG丸ｺﾞｼｯｸM-PRO" panose="020F0600000000000000" pitchFamily="50" charset="-128"/>
              </a:rPr>
              <a:t>　</a:t>
            </a:r>
            <a:r>
              <a:rPr lang="ja-JP" altLang="en-US" sz="3200" dirty="0" smtClean="0">
                <a:solidFill>
                  <a:srgbClr val="FF9999"/>
                </a:solidFill>
                <a:latin typeface="HG丸ｺﾞｼｯｸM-PRO" panose="020F0600000000000000" pitchFamily="50" charset="-128"/>
                <a:ea typeface="HG丸ｺﾞｼｯｸM-PRO" panose="020F0600000000000000" pitchFamily="50" charset="-128"/>
              </a:rPr>
              <a:t>ってこんな職場です！！</a:t>
            </a:r>
            <a:endParaRPr kumimoji="1" lang="ja-JP" altLang="en-US" sz="1800" dirty="0">
              <a:solidFill>
                <a:srgbClr val="FF9999"/>
              </a:solidFill>
              <a:latin typeface="HG丸ｺﾞｼｯｸM-PRO" panose="020F0600000000000000" pitchFamily="50" charset="-128"/>
              <a:ea typeface="HG丸ｺﾞｼｯｸM-PRO" panose="020F0600000000000000" pitchFamily="50" charset="-128"/>
            </a:endParaRPr>
          </a:p>
        </p:txBody>
      </p:sp>
      <p:sp>
        <p:nvSpPr>
          <p:cNvPr id="12" name="テキスト ボックス 24"/>
          <p:cNvSpPr txBox="1"/>
          <p:nvPr/>
        </p:nvSpPr>
        <p:spPr>
          <a:xfrm>
            <a:off x="435429" y="8943974"/>
            <a:ext cx="6016171" cy="649966"/>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l">
              <a:lnSpc>
                <a:spcPts val="1400"/>
              </a:lnSpc>
              <a:spcAft>
                <a:spcPts val="0"/>
              </a:spcAft>
            </a:pPr>
            <a:r>
              <a:rPr lang="ja-JP" altLang="en-US" sz="1200" kern="100" dirty="0" smtClean="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この</a:t>
            </a:r>
            <a:r>
              <a:rPr lang="ja-JP" altLang="en-US" sz="1200" kern="100" smtClean="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チラシ</a:t>
            </a:r>
            <a:r>
              <a:rPr lang="ja-JP" altLang="en-US" sz="1200" kern="100" smtClean="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表</a:t>
            </a:r>
            <a:r>
              <a:rPr lang="ja-JP" altLang="en-US" sz="1200" kern="100" smtClean="0">
                <a:latin typeface="HG丸ｺﾞｼｯｸM-PRO" panose="020F0600000000000000" pitchFamily="50" charset="-128"/>
                <a:ea typeface="HG丸ｺﾞｼｯｸM-PRO" panose="020F0600000000000000" pitchFamily="50" charset="-128"/>
                <a:cs typeface="Times New Roman" panose="02020603050405020304" pitchFamily="18" charset="0"/>
              </a:rPr>
              <a:t>面</a:t>
            </a:r>
            <a:r>
              <a:rPr lang="ja-JP" altLang="en-US" sz="1200" kern="100" dirty="0" smtClean="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は平成</a:t>
            </a:r>
            <a:r>
              <a:rPr lang="en-US" altLang="ja-JP" sz="1200" kern="100" dirty="0" smtClean="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29</a:t>
            </a:r>
            <a:r>
              <a:rPr lang="ja-JP" altLang="en-US" sz="1200" kern="100" dirty="0" smtClean="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年度大阪府介護人材確保連絡会議の成果物です。</a:t>
            </a:r>
            <a:r>
              <a:rPr lang="ja-JP" sz="1200" kern="100" dirty="0" smtClean="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豊中市</a:t>
            </a:r>
            <a:r>
              <a:rPr lang="ja-JP" sz="1200" kern="100" dirty="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では介護人材を確保するために各事業所の取り組みを応援しています</a:t>
            </a:r>
            <a:r>
              <a:rPr lang="ja-JP" sz="1200" kern="100" dirty="0" smtClean="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1200" kern="100" dirty="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事業者の活動情報は事業者にお問い合わせください。）</a:t>
            </a:r>
            <a:endParaRPr 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 name="テキスト ボックス 1"/>
          <p:cNvSpPr txBox="1"/>
          <p:nvPr/>
        </p:nvSpPr>
        <p:spPr>
          <a:xfrm>
            <a:off x="203199" y="203422"/>
            <a:ext cx="1694181" cy="646331"/>
          </a:xfrm>
          <a:prstGeom prst="rect">
            <a:avLst/>
          </a:prstGeom>
          <a:solidFill>
            <a:schemeClr val="bg2">
              <a:lumMod val="90000"/>
            </a:schemeClr>
          </a:solidFill>
        </p:spPr>
        <p:txBody>
          <a:bodyPr wrap="square" rtlCol="0">
            <a:spAutoFit/>
          </a:bodyPr>
          <a:lstStyle/>
          <a:p>
            <a:pPr algn="ctr"/>
            <a:r>
              <a:rPr kumimoji="1" lang="ja-JP" altLang="en-US" sz="3600" dirty="0" smtClean="0"/>
              <a:t>作成例</a:t>
            </a:r>
            <a:endParaRPr kumimoji="1" lang="ja-JP" altLang="en-US" sz="3600" dirty="0"/>
          </a:p>
        </p:txBody>
      </p:sp>
    </p:spTree>
    <p:extLst>
      <p:ext uri="{BB962C8B-B14F-4D97-AF65-F5344CB8AC3E}">
        <p14:creationId xmlns:p14="http://schemas.microsoft.com/office/powerpoint/2010/main" val="4120456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TotalTime>
  <Words>92</Words>
  <Application>Microsoft Office PowerPoint</Application>
  <PresentationFormat>A4 210 x 297 mm</PresentationFormat>
  <Paragraphs>16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Arial</vt:lpstr>
      <vt:lpstr>Calibri</vt:lpstr>
      <vt:lpstr>Calibri Light</vt:lpstr>
      <vt:lpstr>Times New Roman</vt:lpstr>
      <vt:lpstr>Office テーマ</vt:lpstr>
      <vt:lpstr>PowerPoint プレゼンテーション</vt:lpstr>
    </vt:vector>
  </TitlesOfParts>
  <Company>豊中市</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5</cp:revision>
  <dcterms:created xsi:type="dcterms:W3CDTF">2018-07-02T12:43:16Z</dcterms:created>
  <dcterms:modified xsi:type="dcterms:W3CDTF">2018-07-06T04:47:24Z</dcterms:modified>
</cp:coreProperties>
</file>