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9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58"/>
  </p:normalViewPr>
  <p:slideViewPr>
    <p:cSldViewPr snapToGrid="0">
      <p:cViewPr varScale="1">
        <p:scale>
          <a:sx n="62" d="100"/>
          <a:sy n="62" d="100"/>
        </p:scale>
        <p:origin x="23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EC1C5-A0E9-4163-9C18-2C9340358D21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0C29C-9A14-4AEF-9E4B-D8653827F0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78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C29C-9A14-4AEF-9E4B-D8653827F0A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46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4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7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86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48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2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90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2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04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74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61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6357-C9B5-834C-8A7A-6AAE3FA0BECE}" type="datetimeFigureOut">
              <a:rPr kumimoji="1" lang="ja-JP" altLang="en-US" smtClean="0"/>
              <a:t>2024/6/26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B703-F0D6-6C4A-920B-1A7CDB42E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33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7ED79CA-5460-1A0B-951B-F00CDD46A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649" y="5881"/>
            <a:ext cx="5581928" cy="1365779"/>
          </a:xfrm>
          <a:ln w="38100" cap="rnd">
            <a:solidFill>
              <a:schemeClr val="accent2"/>
            </a:solidFill>
            <a:bevel/>
          </a:ln>
        </p:spPr>
        <p:txBody>
          <a:bodyPr anchor="ctr">
            <a:norm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糖尿病性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腎症重症化予防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事業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保健指導プログラム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2763" y="3501791"/>
            <a:ext cx="6861114" cy="1890621"/>
            <a:chOff x="17161" y="3671472"/>
            <a:chExt cx="6861114" cy="189062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/>
            <a:srcRect t="-1940" b="3084"/>
            <a:stretch/>
          </p:blipFill>
          <p:spPr>
            <a:xfrm>
              <a:off x="3481016" y="3671472"/>
              <a:ext cx="3397259" cy="1889069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/>
            <a:srcRect t="2109" b="6094"/>
            <a:stretch/>
          </p:blipFill>
          <p:spPr>
            <a:xfrm>
              <a:off x="2021601" y="3694670"/>
              <a:ext cx="1610366" cy="1867423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5"/>
            <a:srcRect l="4219" r="15871"/>
            <a:stretch/>
          </p:blipFill>
          <p:spPr>
            <a:xfrm>
              <a:off x="17161" y="3691811"/>
              <a:ext cx="2075935" cy="1870282"/>
            </a:xfrm>
            <a:prstGeom prst="rect">
              <a:avLst/>
            </a:prstGeom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5955" y="7665530"/>
            <a:ext cx="6791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プログラムが終わったら・・・</a:t>
            </a:r>
            <a:endParaRPr kumimoji="1" lang="en-US" altLang="ja-JP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か月、６か月後と実施状況や受診状況を確認し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プログラムで取りくんだ成果を実感していただきます。今後もご自身で続けられるよう気になることがあれば、相談しましょう！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-1" y="5420562"/>
            <a:ext cx="6863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栄養指導・運動指導（運動について）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自宅にいながらでも、下記のアプリ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を使って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、自分の生活スタイルに合わせて運動を取り入れて、続けることができます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355" y="1729874"/>
            <a:ext cx="1279461" cy="1270309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0" y="1442294"/>
            <a:ext cx="6184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プログラムのスタート！</a:t>
            </a:r>
            <a:endParaRPr kumimoji="1" lang="en-US" altLang="ja-JP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糖尿病についてテキストを使って、わかりやすく説明してもらえます！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まずは自分の身体の状況を知ることから始めましょう。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1428719" y="6375052"/>
            <a:ext cx="3945788" cy="1324494"/>
            <a:chOff x="1508122" y="6534404"/>
            <a:chExt cx="3945788" cy="1324494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7"/>
            <a:srcRect b="21566"/>
            <a:stretch/>
          </p:blipFill>
          <p:spPr>
            <a:xfrm>
              <a:off x="1508122" y="6534404"/>
              <a:ext cx="3945788" cy="1324494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/>
          </p:nvPicPr>
          <p:blipFill rotWithShape="1">
            <a:blip r:embed="rId7"/>
            <a:srcRect l="58473" t="86928" b="-1"/>
            <a:stretch/>
          </p:blipFill>
          <p:spPr>
            <a:xfrm>
              <a:off x="3906900" y="7705026"/>
              <a:ext cx="889657" cy="119856"/>
            </a:xfrm>
            <a:prstGeom prst="rect">
              <a:avLst/>
            </a:prstGeom>
          </p:spPr>
        </p:pic>
      </p:grpSp>
      <p:sp>
        <p:nvSpPr>
          <p:cNvPr id="48" name="テキスト ボックス 47"/>
          <p:cNvSpPr txBox="1"/>
          <p:nvPr/>
        </p:nvSpPr>
        <p:spPr>
          <a:xfrm>
            <a:off x="0" y="8938018"/>
            <a:ext cx="6784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令和６年度この事業は、豊中市健康医療部健康推進課の業務委託先である、ジェイエムシー株式会社が実施いたします。</a:t>
            </a:r>
            <a:endParaRPr kumimoji="1"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590283"/>
            <a:ext cx="681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栄養指導・運動指導（食生活について）</a:t>
            </a:r>
            <a:endParaRPr kumimoji="1" lang="en-US" altLang="ja-JP" dirty="0" smtClean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自分の食事内容をアプリを使って客観的に見直すことができます。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実践してみた内容を指導者と共有でき、アドバイスがもらえます。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28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</TotalTime>
  <Words>186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糖尿病性腎症重症化予防事業 保健指導プログラム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糖尿病性腎症重症化予防事業</dc:title>
  <dc:creator>Microsoft Office User</dc:creator>
  <cp:lastModifiedBy>豊中市</cp:lastModifiedBy>
  <cp:revision>15</cp:revision>
  <cp:lastPrinted>2024-06-24T02:29:57Z</cp:lastPrinted>
  <dcterms:created xsi:type="dcterms:W3CDTF">2024-06-20T10:59:56Z</dcterms:created>
  <dcterms:modified xsi:type="dcterms:W3CDTF">2024-06-26T02:21:01Z</dcterms:modified>
</cp:coreProperties>
</file>