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8" r:id="rId3"/>
    <p:sldId id="289" r:id="rId4"/>
    <p:sldId id="281" r:id="rId5"/>
    <p:sldId id="285" r:id="rId6"/>
    <p:sldId id="286" r:id="rId7"/>
    <p:sldId id="278" r:id="rId8"/>
    <p:sldId id="290" r:id="rId9"/>
    <p:sldId id="287" r:id="rId10"/>
    <p:sldId id="282" r:id="rId11"/>
    <p:sldId id="283" r:id="rId12"/>
    <p:sldId id="279" r:id="rId13"/>
    <p:sldId id="280" r:id="rId14"/>
    <p:sldId id="262" r:id="rId15"/>
    <p:sldId id="263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6" r:id="rId24"/>
    <p:sldId id="275" r:id="rId25"/>
    <p:sldId id="268" r:id="rId26"/>
    <p:sldId id="277" r:id="rId27"/>
    <p:sldId id="274" r:id="rId28"/>
    <p:sldId id="261" r:id="rId29"/>
    <p:sldId id="284" r:id="rId30"/>
  </p:sldIdLst>
  <p:sldSz cx="12192000" cy="6858000"/>
  <p:notesSz cx="6742113" cy="98726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3-04-21T00:55:06.034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03F582B-1D59-422F-921E-99B24AC22A48}" emma:medium="tactile" emma:mode="ink">
          <msink:context xmlns:msink="http://schemas.microsoft.com/ink/2010/main" type="writingRegion" rotatedBoundingBox="15220,2189 15817,10982 12925,11178 12327,2385"/>
        </emma:interpretation>
      </emma:emma>
    </inkml:annotationXML>
    <inkml:traceGroup>
      <inkml:annotationXML>
        <emma:emma xmlns:emma="http://www.w3.org/2003/04/emma" version="1.0">
          <emma:interpretation id="{510711B3-5D23-4E21-9D4F-DFB78B319836}" emma:medium="tactile" emma:mode="ink">
            <msink:context xmlns:msink="http://schemas.microsoft.com/ink/2010/main" type="paragraph" rotatedBoundingBox="15220,2189 15817,10982 12925,11178 12327,23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0070BB-6374-4558-98E9-F81DEC0473A1}" emma:medium="tactile" emma:mode="ink">
              <msink:context xmlns:msink="http://schemas.microsoft.com/ink/2010/main" type="line" rotatedBoundingBox="15220,2189 15817,10982 12925,11178 12327,2385"/>
            </emma:interpretation>
          </emma:emma>
        </inkml:annotationXML>
        <inkml:traceGroup>
          <inkml:annotationXML>
            <emma:emma xmlns:emma="http://www.w3.org/2003/04/emma" version="1.0">
              <emma:interpretation id="{FF155DEA-51D2-482D-AF11-C142C369FE0D}" emma:medium="tactile" emma:mode="ink">
                <msink:context xmlns:msink="http://schemas.microsoft.com/ink/2010/main" type="inkWord" rotatedBoundingBox="15220,2189 15634,8278 12784,8472 12370,238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74 0,'49'-49'140,"-24"49"17,23-25-110</inkml:trace>
          <inkml:trace contextRef="#ctx0" brushRef="#br0" timeOffset="2333.6875">25 0 0,'-25'25'109,"25"-1"-62,25-24-31,-1 0-16,25 0 15,-25 0-15,1 0 16,24 0 0,-25 0-16,1 0 15,-1 0 1,0 0-16,1 0 31,24 0 47,-25 0-15,1 0 46,-1 0-93,0 0-1,1 0 79,-1 0-94,1 0 16,-1 0-16,0 0 15,25 0 1,-24 0 0,-1 0-16,1 0 15,-1 0 32,0 0-16,25 0-31,-24 0 16,-1 0-16,25 0 16,-25 0-1,1 0 79,24 0-94,-25 0 16,1 0-16,-1 0 31,0 0-31,1 0 0,24 0 31,-1 0 0,1 0 1,-49 25-32,25-25 15</inkml:trace>
          <inkml:trace contextRef="#ctx0" brushRef="#br0" timeOffset="6758.8141">-415 562 0,'73'0'157,"74"0"-142,-25 0 1,25 0-16,-74 0 0,25 0 16,-50 0-1,-23 0-15,-1 0 125,1 0-31,24 0-78,-25 0-1,49 0-15,-48 0 0,-1 0 16,25 0-1,-25 0-15,25 0 141,-24 0-141,23 25 16</inkml:trace>
          <inkml:trace contextRef="#ctx0" brushRef="#br0" timeOffset="9200.9902">-513 562 0,'25'0'62,"-1"25"-62,25-25 32,0 24-17,0-24 17,-25 0-17,25 0 1,0 0-16,-25 0 0,50 0 15,-50 0 1,25 0 15,-25 0 16,1 0-31,24 0-1,-1 0 1,1 0 0,-24 0 15,-1 0 31,1 0-46,-1 0-16,0 0 0,25 0 16,-24 0-1,-1 0-15,25 0 0,0 49 16,0-49 78,-25 0-79,0 0 1,25 0 250</inkml:trace>
          <inkml:trace contextRef="#ctx0" brushRef="#br0" timeOffset="17850.5083">0 1051 0,'25'0'562,"-1"0"-531,1 0 79,-25 24 312,0 0-407,0 1 63,-25-25-62,1 24-16,24 1 406,24-25-203,25 0-171,-25 0-17,1 0 1,24 0 0,-25 0-1,1 0 1,23 0-16,-23 0 0,-1 0 15,25 0 1,-24 0-16,23 0 16,-23 0-16,-1 0 31,25 0-31,-25 0 47,1 0 62,-1 0-78,1 0-15,-1 0 0,49 0 46,-48 0-62,48 0 16,-24 0-1,-25 0-15,1 0 16,-1 0 0,25 0 62,-24 0-47,-1 0 0,25 0-31,-25 0 47,1 0-31,-1 0-1,0 0-15,1 0 0,-1 0 47,1 0-47,-50 0 516,1 0-500,-1 0-1,1 0-15,0 0 16,-25 0-16,0 0 31,25 0-31,-1 0 0,-24 0 16,25 0 62,-1 0 31,1 0-109,0 0 16,-1 0-1,-24 0-15,25 0 16,-1 0 15,-23 0-15,23 0 0,1 0-16,-1 0 15,1 0 1,-25 0 93,25 0-93,-1 0-1,1-25-15,-25 25 79,25 0-64,-1 0 16,1-24-31,48 24 579,1 0-564,-1 0 173,-48 0-79,-1 0-109,-48 0 16,97 0 421,25 0-437,0 0 16,24 0-1,-48 0-15,23 0 0,-23 0 16,-1 0 0,25 0-1,-24 0-15,-1 0 16,25 24 0,-25-24-16,1 0 15,-1 0 1,1 0 15,-1 25-31,0-25 16,1 0-1,-1 0 17,1 0-17,-1 0 16,1 0-31,-1 0 16,25 0 62,-25 0 16,1 0 31,23 0-78,-48-25 281,0 1-156,-48 24-157,23-25 1,1 25 15,-1 0-31,1 0 16,0 0 0,-50 0 62,50 0-63,-25 0 1,0 0 0,0 0-16,25 0 62,-1 0-46,1 0-1,0 0 63,-1 0-62</inkml:trace>
          <inkml:trace contextRef="#ctx0" brushRef="#br0" timeOffset="19572.017">0 1124 0</inkml:trace>
          <inkml:trace contextRef="#ctx0" brushRef="#br0" timeOffset="37371.9809">-49 1661 0,'25'-24'125,"24"24"-125,-25 0 15,49 0 1,-48 0 0,-1 0 15,25 0-31,-24 0 16,-1 0-1,0 0-15,1 0 16,-1 0-16,25 0 47,-24 0-16,-1 0 16,0 0-47,1 0 265,-1 0-265,1 0 16,-74 0 234,0 0-234,25 0-1,-1 0 32,1 0-47,-1 0 16,1 0-1,-1 0-15,1 0 141,-25 0-125,0 0-1,25 0 1,-1 0-16,-23 0 0,23 0 31,1 0 782,-1 0-516,25 24-204,0 1 189,25-25-282,-1 0 15,1 0 1,-1 0-1,0 0-15,1 0 0,24 0 32,-25 0-1,1 0-15,23 0-1,-23 0 16,-1 0-15,1 0 93,-1 0-109,1 0 16,23 0 31,-23 0-16,-1 0-15,1 0-16,-1 0 31,0 0 0,1 0-15,24 0 0,48 0-16,-48 0 15,73 0-15,-24 0 0,-25 0 16,-48 0-1,24 0-15,-25 0 0,0 0 125,1 0-109,-1 0 15,1 0 1</inkml:trace>
          <inkml:trace contextRef="#ctx0" brushRef="#br0" timeOffset="41948.295">538 2198 0,'0'25'15,"24"-25"16,0 0-15,1 0 0,-1 0-16,1 0 31,24 0-15,-25 0-1,0 0-15,25 0 16,-24 0-1,-1 0-15,1 0 0,-1 0 16,0 0-16,25 0 156,-24 0-156,-1 0 16,25 0-16,-25 0 16,1 0 46,24 0-62,-25 0 16,0 0-1,1 0-15,-1 0 16,1 0-16,24 0 47,-25 0-32,0 0 1,1 0-16,-1 0 47,25 0-47,0 0 31,-25 24-31,1-24 47,-1 0-47,1 0 16,-1 0-1,49 0-15,-48 0 94,24 0-63,-49 25-31,24-25 32,0 0-17,1 0-15,-50 0 672,1 0-656,0 0 77,-25 0-93,24 0 47,1 0 47,0 0-78,-1 0-1,1 0 63,-50 0 157,74-25-79,25 1-47,-1-1 48,1 1-142,-1 24 79,25 0 0,-25 0-94</inkml:trace>
          <inkml:trace contextRef="#ctx0" brushRef="#br0" timeOffset="44840.1415">220 2736 0,'25'0'32,"-1"0"-17,0 0 1,1 0-16,48 0 16,-48 0-1,-1 0 16,25 0-31,0 0 16,-25 0-16,25 0 0,24 0 16,-48 0-1,-1 0-15,0 0 16,1 0 0,-1 0-16,1 0 78,-1 0-78,1 0 15,-1 0 1,25 0 0,-25 0 30,1 0-14,-1 0-32,1 0 15,23 0-15,-23 0 0,-1 0 32,1 0 30,23 0-46,-23 0-16,-1 0 15,50 0 142,-50 0-48,25 0-47,-25 0-62,1 0 16</inkml:trace>
          <inkml:trace contextRef="#ctx0" brushRef="#br0" timeOffset="47632.1181">-49 3297 0,'25'0'32,"-1"0"-17,1 0 48,-1 0-63,1 0 15,23 0 1,1 0-16,25 0 16,-50 0-1,25 0-15,-25 0 78,1 0-62,24 0 0,-1 0-16,-23 0 15,-1 0-15,1 0 0,-1 0 31,0 0-15,1 0 0,-1 0-1,1 0 1,-1 0 0,1 0-16,-1 0 0,0 0 31,1 0-31,-1 0 15,25 0 1,-24 0 15,-1 0-31,0 0 32,1 0-32,-1 0 78,50 0-63,-50 0 1,25 0 78,-25 0-79,49 0 48,-48 0 218</inkml:trace>
          <inkml:trace contextRef="#ctx0" brushRef="#br0" timeOffset="48673.1786">831 3273 0</inkml:trace>
          <inkml:trace contextRef="#ctx0" brushRef="#br0" timeOffset="53878.2637">-24 3835 0,'24'0'156,"1"0"-156,-1 0 31,25 0-31,-25 0 31,1 0-15,-1 0-16,1 0 16,-1 0-1,25 0 32,-25 0-31,1 0-16,24 0 15,-25 0-15,1 0 16,23 0 0,-23 0 46,24-25-62,-25 25 31,0 0-15,-24-24 0,49 24-16,-24 0 31,-1 0-16,25-24-15,-25 24 63,1 0-32,-1 0 0,1 0-15,24 0-16,-25 0 16,0 0-1,1 0-15,24 0 157,-25 0-157,1 0 31,23 0 47,-23 0-62,-1 0 327,-24 24-186,0 0-32,0 1-110,-24-25 16,-1 24-31,-23-24 16,23 0-16,1 0 16,-25 0 15,24 0 78,1 0-93,0 0-16,-1 0 109,1 0-93,-25 0 0,24 0-16,25 25 15,-24-25 1,-25 0-1,25 0 220,-1 0-235,1 0 359,-1 24-328,1-24-31,0 0 32</inkml:trace>
          <inkml:trace contextRef="#ctx0" brushRef="#br0" timeOffset="60816.4918">2272 4274 0,'97'-24'172,"-72"24"-94,-1 0-62,25 0-1,-25-24-15</inkml:trace>
          <inkml:trace contextRef="#ctx0" brushRef="#br0" timeOffset="59244.5316">1319 4372 0,'25'25'156,"-1"-25"-140,0 0-1,25 0-15,0 0 63,-24 0-47,-1 0-16,0 0 15,1 0 1,-1 0-16,1 0 62,24 0-46,-25 0 0,49 0 77,-48 0-77,23 0 0,-23 0-16,-1 0 15,1 0 1,-1 0-16,1 0 15,-1 0 32,0 0-47,1 0 16,-1 0 0,25 0-16,0 24 15,0-24 79,-25 0-94,1 0 16,-1 0 77,1 0-30,-1 24-48,25-24-15,0 0 16,-1 0-16,1 0 16,25 0-16,-123 0 812,24 0-812,1 0 172,-1 0-47,1 0-109,0-48 202</inkml:trace>
          <inkml:trace contextRef="#ctx0" brushRef="#br0" timeOffset="61838.4259">2174 4372 0</inkml:trace>
          <inkml:trace contextRef="#ctx0" brushRef="#br0" timeOffset="67144.4017">709 4885 0,'24'0'188,"0"0"-172,1 0-16,-1 0 15,25 0 1,-24 0-1,-1-24 17,25 24-17,-25 0 1,1 0 0,-1 0-1,1 0 1,-1 0 15,0 0-15,1 0-16,-1 0 47,1 0 15,23 0-46,-23 0-1,-1 0 32,1 0-16,-1 0-31,1 0 16,23 0 62,-23 0-78,-1 0 31,25 0-15,-24 0 47,-1 0-63,0 0 31,1 0 16,-1 0-32,25 0 17,-24 0-17,-1 0 95,25 0-110,-25 0 31,1 0 47</inkml:trace>
          <inkml:trace contextRef="#ctx0" brushRef="#br0" timeOffset="69727.3643">709 5007 0,'24'0'140,"25"0"-124,-25 0 0,25 0-16,-24 0 0,-1 0 15,25 0-15,0 0 16,0 0 46,-25 0-46,0 0-16,50 0 16,-50 0-16,25 0 15,-25 0 63,1 0-78,-1 0 16,1 0 0,-1 0 15,25 0-16,-25 0 17,1 0 15,-1 0-32,25 0 1,-25 0-1,25 0 48,-24 0-47,-1 0-16,1 0 15,-1 0-15,0 0 63,25 0-32,-24 0-15,23-24 77,-23 24-46,24-25-16</inkml:trace>
          <inkml:trace contextRef="#ctx0" brushRef="#br0" timeOffset="76252.6837">1124 5496 0,'-25'24'32,"50"0"61,24-24-93,-25 0 0,25 0 16,-25 0 0,1 0-16,24 0 0,-25 0 31,0 0-31,1 0 16,-1 0 15,1 0-31,24 0 31,-25 0-31,0 0 78,25 0-62,-24 0-1,-1 0-15,1 0 32,-1 0 15,0 0-32,1 0 1,-1 0-16,-48 0 250,-1 0-235,-23-24-15,23 24 16,1-24 0,-1-1 46,1-24-31,-1 49-15,1 0 172,0 0-126,-25 0-31,24 0 1,1 0-17,-1 0 1,1 0-16,0 0 15,-25 0 142,24 0-142,1 0 79,-25 0-78,25 0 93,-1 25-78,1-25 32,48 0 202,1 0-265,-1 0 16,0 0 0,1 0-16,-1 0 15,1 0-15,-1 0 16,1 0 0,-1 0-1,25 0 1,-25 0-1,1 0 1,-1 0 0,1 0 15,-1 0-31,25 0 31,-25 0-15,1 0-16,24 0 15,-25 0 64,0 0-64,1 0 1,-1 0 15,1 0-15,23 0-1,-23 0-15,-1 0 16,25 0-16,-24 0 0,-1 0 359,25 0-359,-25 0 16,1 0 78,-1 0-79,1 0 17,-1 0-1,0 0 47,1 0-31,-1 0 78,1 0 47,-1 24-157,-48-24 501,-1 0-469,1 0-32,-25 0-15,25 0 63,-25 0-47,24 0 15,1 0-31,-25 0 31,25 0 32,-1 0-48,1-24 1,-1 24-1,1 0 1,-1 0 0,1 0-16,-25-25 31</inkml:trace>
          <inkml:trace contextRef="#ctx0" brushRef="#br0" timeOffset="88829.6404">1832 5544 0,'-24'0'109</inkml:trace>
          <inkml:trace contextRef="#ctx0" brushRef="#br0" timeOffset="81168.8159">49 6008 0,'0'25'109,"25"-25"-109,-1 0 16,0 0 0,25 0-1,-24 0 1,-1 0 15,1 0-31,-1 0 16,25 0-1,-25 0-15,1 0 0,48 0 16,-49 0 47,1 0-63,-1 0 15,1 0 1,-1 0-16,0 0 15,1 0-15,-1 0 63,1 0-63,24 0 16,-1 0-1,-23 0-15,-1 0 31,1 0-15,-1 0 0,25 0-1,-25 0-15,1 0 16,-1 0 0,1 0-16,24 0 31,-25 0-16,49 0-15,-48 0 94,-1 0-94,0 0 16,1 0-16,-1 0 15</inkml:trace>
        </inkml:traceGroup>
        <inkml:traceGroup>
          <inkml:annotationXML>
            <emma:emma xmlns:emma="http://www.w3.org/2003/04/emma" version="1.0">
              <emma:interpretation id="{9D9EE59F-ED18-41E5-AAC7-F5DD735D4227}" emma:medium="tactile" emma:mode="ink">
                <msink:context xmlns:msink="http://schemas.microsoft.com/ink/2010/main" type="inkWord" rotatedBoundingBox="15108,9029 15118,9182 13928,9263 13917,911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5209.626">1002 6766 0,'0'48'234,"24"-23"-234,1-25 16,-1 0-16,25 0 15,-25 0 1,1 0-16,23 0 0,-23 0 47,-1 0-31,25 0-1,0 0-15,0 0 0,0 0 16,24 0-1,-49 0-15,25 0 125,-24 0-109,-1 0 0,1 0-1,-1 0 1,25 0 31,-25 0 0,25 0-47,0 0 15,-25 0 1,1 0 62,48 0-78,-49 0 0,50 0 16,-50 0-1,25 0-15,-25 0 407,-24-25-376,-48 1-16,23 24 1,-24 0 0,25-24-1,-1 24-15,1-25 0,-25 25 110,25 0-110,-1 0 78,-24 0-47,25 0 110,-49 0-126,48 0 1,1 0-16,-25 0 31,98 0 360,0 0-329,-25 0-30,1 0-32,23 0 15,-23 0 1</inkml:trace>
        </inkml:traceGroup>
        <inkml:traceGroup>
          <inkml:annotationXML>
            <emma:emma xmlns:emma="http://www.w3.org/2003/04/emma" version="1.0">
              <emma:interpretation id="{7EA010ED-6B6A-4853-BADD-825192D58861}" emma:medium="tactile" emma:mode="ink">
                <msink:context xmlns:msink="http://schemas.microsoft.com/ink/2010/main" type="inkWord" rotatedBoundingBox="14348,10412 14361,10598 13075,10685 13062,1049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9861.6353">147 8207 0,'24'24'250,"1"-24"-235,-1 0 1,74 73 15,-74-73 0,25 0 32,-24 0-48,-1 0 17,0 0-1,1 0-31,-1 0 0,1 0 16,-1 0-16,25 0 31,0 0 0,-25 0-15,1 0 359,-25-24-297,0-1-63,-49 25 1,0 0 0,24 0 312,1 0-281,0 0 15,-1 0 1,1 0 124,-1-48-187,1 48 0,0 0 16,-1 0 109,-24 0-78,25 0 109,-1 0-140,1 0-16,0 0 0,-1 0 156,-24 0 94,25 0-235,48 0 579,1 0-578,24 0-16,24 0 0,25 0 15,-74 0 1,74 0 0,-74 0-16,49 0 15,-48 0 79,48 24-94,0-24 47,-48 0-16,-1 0-15,1 0-16,-1 0 0,0 0 47,25 0-16,-24 0-31,-1 0 16,25 0-1,0 0 32,24 0-47,-49 0 16,25 0-1,-24 0-15,-1 0 32,-48 0 608,-1 0-609,1 0-15,-1 0 15,1 0-31,-25 0 16,25 0 0,-49 0-1,48 0-15,1 0 78,-25 0-62,24 0 31,1 0-32,0 0 1,-1 0 0,1 0-16,48 0 531,25 0-515,-25 0 46,1 0-15,24 0 0,-25 0-16,1 0-31,-1 0 31,0 0 32,1 0-48,24 0 32,-25 0-47,0 0 16,25 0 0,-24 0 93,-1 0-109,1 0 16,-1 0 62,0 0-78,25 0 31,-73 0 703,-1 0-687,1 0-31,0 0-1,-1 0-15,1 0 16,-1 0 0,-24 0-16,25 0 31,0 0 16,-1 0 15,1 0 16,-1 0 32</inkml:trace>
          <inkml:trace contextRef="#ctx0" brushRef="#br0" timeOffset="104257.8627">831 8109 0,'0'24'63,"24"1"-48,1-1 1,-1-24 15,25 0-31,-25 0 16,1 0 15,24 25-31,-25-25 16,0 0-1,1 0-15,-1 0 0,1 0 16,23 0 15,-23 0-15,-1 0 62,25 0-63,-24 0 142,-1 0-157,0 0 93,1 0-77,-74 0 234,25 0-234,-1 0-1,-24 0 1,25 0 15,-1 0 0,1 0-15,0 0 0,-1 0-1,-24 0-15,1 0 47,-1 0 63,24 0-95,1 0 16,-25 0 1,25 0-32,-50 0 15,50 0-15,-25 0 16,25 0-16,-1 0 109,1 0 1</inkml:trace>
        </inkml:traceGroup>
        <inkml:traceGroup>
          <inkml:annotationXML>
            <emma:emma xmlns:emma="http://www.w3.org/2003/04/emma" version="1.0">
              <emma:interpretation id="{93F8DD78-D116-4CED-85F1-8F299284315D}" emma:medium="tactile" emma:mode="ink">
                <msink:context xmlns:msink="http://schemas.microsoft.com/ink/2010/main" type="inkWord" rotatedBoundingBox="13373,10646 13374,10662 13360,10663 13359,10648"/>
              </emma:interpretation>
              <emma:one-of disjunction-type="recognition" id="oneOf3">
                <emma:interpretation id="interp3" emma:lang="" emma:confidence="0">
                  <emma:literal>「</emma:literal>
                </emma:interpretation>
                <emma:interpretation id="interp4" emma:lang="" emma:confidence="0">
                  <emma:literal>/</emma:literal>
                </emma:interpretation>
                <emma:interpretation id="interp5" emma:lang="" emma:confidence="0">
                  <emma:literal>l</emma:literal>
                </emma:interpretation>
                <emma:interpretation id="interp6" emma:lang="" emma:confidence="0">
                  <emma:literal>t</emma:literal>
                </emma:interpretation>
                <emma:interpretation id="interp7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13903.9031">440 8304 0</inkml:trace>
        </inkml:traceGroup>
        <inkml:traceGroup>
          <inkml:annotationXML>
            <emma:emma xmlns:emma="http://www.w3.org/2003/04/emma" version="1.0">
              <emma:interpretation id="{E9DD04EB-124F-44F4-B381-A7B2CF2DA8B1}" emma:medium="tactile" emma:mode="ink">
                <msink:context xmlns:msink="http://schemas.microsoft.com/ink/2010/main" type="inkWord" rotatedBoundingBox="14256,10997 14263,11088 12925,11178 12918,1108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06969.4459">0 8744 0,'25'0'156,"-1"0"-140,1 0 0,23 0-16,-23 0 0,-1 0 15,25 0 1,-24 0-16,-1 0 15,0 0 1,1 0 15,-1 0-31,1 0 16,-1 0-16,1 0 31,-1 0-31,25 0 31,-25 0-15,1 0 15,-1 0 1,25 0-32,24 0 0,-48 0 15,-1 0 1,0 0-16,1 0 15,-1 0 32,1 0-31,-1 0-16,1 0 16,-1 0-16,25 0 15,-25 0-15,1 0 31,-1 0 79,1 0-32,-1 0-62,0 0-16,1 0 15,-1 0 16,1 0 32,23 0-47,-23 0-16,-1 0 15,25 0 1,-24 0-1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3-04-21T00:57:08.88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3D16824-52F8-45D3-8FA6-C46F078DF32D}" emma:medium="tactile" emma:mode="ink">
          <msink:context xmlns:msink="http://schemas.microsoft.com/ink/2010/main" type="writingRegion" rotatedBoundingBox="28366,1332 31697,4933 29454,7007 26124,3406"/>
        </emma:interpretation>
      </emma:emma>
    </inkml:annotationXML>
    <inkml:traceGroup>
      <inkml:annotationXML>
        <emma:emma xmlns:emma="http://www.w3.org/2003/04/emma" version="1.0">
          <emma:interpretation id="{8395BC0B-AFC1-493B-932C-075006E0B748}" emma:medium="tactile" emma:mode="ink">
            <msink:context xmlns:msink="http://schemas.microsoft.com/ink/2010/main" type="paragraph" rotatedBoundingBox="28480,1352 30150,3535 28952,4451 27282,22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9ACFA2-EB49-4FF9-B098-D0C9577CAB31}" emma:medium="tactile" emma:mode="ink">
              <msink:context xmlns:msink="http://schemas.microsoft.com/ink/2010/main" type="line" rotatedBoundingBox="28480,1352 30150,3535 28952,4451 27282,2269"/>
            </emma:interpretation>
          </emma:emma>
        </inkml:annotationXML>
        <inkml:traceGroup>
          <inkml:annotationXML>
            <emma:emma xmlns:emma="http://www.w3.org/2003/04/emma" version="1.0">
              <emma:interpretation id="{4EDACBE1-92AA-4F54-8356-886F377A8B8A}" emma:medium="tactile" emma:mode="ink">
                <msink:context xmlns:msink="http://schemas.microsoft.com/ink/2010/main" type="inkWord" rotatedBoundingBox="28480,1352 29470,2645 28271,3562 27282,226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586 110 0</inkml:trace>
          <inkml:trace contextRef="#ctx0" brushRef="#br0" timeOffset="-1792.7099">0 61 0,'0'-24'203,"25"24"-187,-1 0 0,1 0-16,23 24 0,-23-24 31,-1 0-16,1 0-15,24 24 0,-1-24 313,-23 0-297,-1 0 46,25 0-15,-25-24 47,1 24-79,-25-24 17,24 24 30,1 0-46,-1 0 31,49 0-32,-48 0 1,24 0-1,-25 0 1,1 0 15,-1 0 16,25 0-31,-25 0-16,1 0 0,-1 0 15,1 0 1,23 0-16,-23 0 31,-1 0-31,25 0 32,-25 0-1,1 0-16,-1 0-15,1 0 16,-1 0-16,1 0 16,23 0 62,-23 0 125,-25 24-187,0 0-1,0 1 79,-25-1-16,1-24-31,0 25-31,-25-25-1,24 0-15,1 0 0,-1 24 16,1-24 15,-25 0 32,25 0-32,-1 0-16,1 0 1,-25 0-16,25 25 16,-1-25-16,1 0 109,-1 0-93,-23 0-16,23 0 156,1 0-156,-25 0 16,0 0-1,0 0-15,25 0 31,-1 0 48,1 0-79,-25 0 15,0 0 1</inkml:trace>
          <inkml:trace contextRef="#ctx0" brushRef="#br0" timeOffset="1281.9078">513 183 0</inkml:trace>
          <inkml:trace contextRef="#ctx0" brushRef="#br0" timeOffset="10507.5945">0 818 0</inkml:trace>
          <inkml:trace contextRef="#ctx0" brushRef="#br0" timeOffset="8635.128">0 891 0,'49'0'172,"-24"0"-172,48 0 16,-49 0-1,25 0-15,-24 0 16,-1 0-16,0 0 0,25 0 31,-24 0 16,-1 0-47,0 0 16,25 0-16,-24 0 15,-1 0-15,1 0 0,-1 0 16,49 0 62,-48 0-62,24 0-1,-25 0-15,0 0 16,1 0 15,-1 0-31,1 0 31,24 0 1,-25 0-32,0 0 62,25 0-46,0 0-1,-25 0 1,1 0-16,-1 0 16,1 0-1,24 25-15,-25-1 63,25-24-32,-25 0-15,1 0-1,24 0 1,-25 0-1,0 0 95,-24 25-95,25-25-15,-1 0 94,1 0-78,-25-25 46,-25 1-46,1 24 0,24-25-1,0 1-15,-49 0 0,25 24 188,-25 0-173,24 0 1,1 0 0,-25 0-1,25 0 1,-1 0-1,1 0-15,-1 0 16,1 0-16,-25 0 16,25 0-16,-1-25 0,-24 25 78,25 0-47,0 0 0,-1 0-31,1 0 16,-1 0 31,1 0-16,-1 0-15,1 0-16,0 0 31,-1 25-31,1-25 16,-1 0 15,1 0-31,-1 0 47,1 0-32,0 0 1,-25 0-16,0 0 0,0 0 31,25 0-31,-25 24 266,24-24-251,1 0 17,-25 24 15,25-24 249,-1 25-280,25-1 172</inkml:trace>
          <inkml:trace contextRef="#ctx0" brushRef="#br0" timeOffset="11208.8087">635 891 0</inkml:trace>
          <inkml:trace contextRef="#ctx0" brushRef="#br0" timeOffset="11919.6449">660 965 0</inkml:trace>
          <inkml:trace contextRef="#ctx0" brushRef="#br0" timeOffset="14992.8602">928 1014 0</inkml:trace>
          <inkml:trace contextRef="#ctx0" brushRef="#br0" timeOffset="15713.1262">1075 989 0</inkml:trace>
        </inkml:traceGroup>
        <inkml:traceGroup>
          <inkml:annotationXML>
            <emma:emma xmlns:emma="http://www.w3.org/2003/04/emma" version="1.0">
              <emma:interpretation id="{7738E24A-64F4-4ED0-863D-1A5B5387FFE4}" emma:medium="tactile" emma:mode="ink">
                <msink:context xmlns:msink="http://schemas.microsoft.com/ink/2010/main" type="inkWord" rotatedBoundingBox="29561,3046 30015,3639 29216,4249 28763,3656"/>
              </emma:interpretation>
            </emma:emma>
          </inkml:annotationXML>
          <inkml:trace contextRef="#ctx0" brushRef="#br0" timeOffset="25805.0108">1124 1697 0,'24'0'282,"1"0"-204,-1 0-47,25 0 94,-25 0-94,1 0 47,24 0-46,-49 25 546,-49-25-531,49 24-16,-25-24 31,1 25-46,-25-25 250,49 24-251,-24 0 126,-1 1 218,50-25 532,-1 0-829,25 0-62,-25 0 32,1 0-32,-1 0 15,1 0 1,-1 0-1,0 0 1,1-25-16,24 25 16,0 0 234,-25 0-235,0-24 1,-48 0 546,0 24-483,-1 0-48,-24-25 266,49 1-266,25 24 391,24 0-407,-25 0 32,0 0 16,1 0-48,-1 0 17,1 0 30,23 0-46,1 0-16,0 0 31,-24 0-31,-1 0 63,0 0 30,1 0-46,-1 0-31,1 0-16,-1 0 15,1 0 1,-1 0-16,25 0 16,-25 0-16,1 0 31,24 0 16,-25 0-47,0 0 15,1 0 17,-1 0 327,1 0-359,-1 0 47,0 0-16</inkml:trace>
        </inkml:traceGroup>
      </inkml:traceGroup>
    </inkml:traceGroup>
    <inkml:traceGroup>
      <inkml:annotationXML>
        <emma:emma xmlns:emma="http://www.w3.org/2003/04/emma" version="1.0">
          <emma:interpretation id="{49732EDE-4080-4ECB-AC04-C793C2AB952E}" emma:medium="tactile" emma:mode="ink">
            <msink:context xmlns:msink="http://schemas.microsoft.com/ink/2010/main" type="paragraph" rotatedBoundingBox="27944,3489 30394,6138 29454,7007 27005,43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B1479E-9F31-4753-A438-4D838486B100}" emma:medium="tactile" emma:mode="ink">
              <msink:context xmlns:msink="http://schemas.microsoft.com/ink/2010/main" type="line" rotatedBoundingBox="27944,3489 30394,6138 29454,7007 27005,4359"/>
            </emma:interpretation>
          </emma:emma>
        </inkml:annotationXML>
        <inkml:traceGroup>
          <inkml:annotationXML>
            <emma:emma xmlns:emma="http://www.w3.org/2003/04/emma" version="1.0">
              <emma:interpretation id="{E8A13E4E-7B57-4D31-94FB-5A39557AAC9E}" emma:medium="tactile" emma:mode="ink">
                <msink:context xmlns:msink="http://schemas.microsoft.com/ink/2010/main" type="inkWord" rotatedBoundingBox="27944,3489 30394,6138 29454,7007 27005,435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1464.1108">-195 2796 0,'24'0'187,"1"0"-171,-1 0-16,1 0 0,23 0 16,-23 0-16,-1 0 46,25 0-30,-24 0 156,-1 0-172,0 0 0,1 0 16,-1 0-1,25 0 32,-24 0-31,-1 0-1,25 0 17,-25 0-17,1-24 1,-1 24-1,0 0-15,1 0 16,24 0 0,-25 0-1,1-24-15,23 24 16,-23 0 15,-1 0 16,1 0-16,-1 0 1,1 0-32,-1 0 15,0 0 16,1 0-31,-1 0 110,25 0-16,-24 0-63,-1 0 0,0 0-15,1 0 15,-1 0 641,-48 0-594,-25 0-16,25 0-30,24 24-17,-25-24 1,1 24 46,-1 1-46,1-25 78,-1 0 0,1 0-32,0 0-31,-1 0 47,-24 0-46,25 0 30,-1 0-46,1 0 31,-25 24 15,25 1-46,-1-25-1,1 0 17,48 0 483,1 0-499,-1 0-16,1 0 16,23 0 30,-23 0 204,-1 0-234</inkml:trace>
          <inkml:trace contextRef="#ctx0" brushRef="#br0" timeOffset="35545.5462">-439 2210 0,'49'0'219,"-25"0"-219,49 0 0,-24 0 16,0 0-1,24 0-15,-48 0 0,23 0 16,-23 0 0,-1 0 218,1 0-218,-1 0 93,-48 25-62,-1-25-47,1 0 0,-1 0 16,1 0 155,0 24-155,-1-24 15,1 0 16,-25 25 0,24-25-16,1 0-31,-25 0 125,25 0-125,24 24 63,-25-24 312,-23 0-156,48 24 15,48-24 94,1 0-297,-24 0-15,-1 0 31,0 0-47,25 0 15,-24 0 1,-1 0-16,25 0 16,-25 0 15,1 0 0,24 0-15,-25 0 31,1 0-32,23 0-15,-23-24 16,-1 24 46,1 0-46,24 0 0,-25 0 421,-24-24-359,-24 24 79,-1 0-95,1 0-62,-1 0 16,1 0-1,-1-25 313,25 1-281,25 24-31,-1 0 0,1-25-1,-1 25 48,1 0-32,23 0 63,-23 0-79,-1 0 32,25 0-47,-25 0 16,1 0-1,-1 0 1,1 0-16,-1 0 16,25 0 124,-25 0-140,1 0 141,-1 0-141,1 0 16,-1 0-1,1 0-15,-1 0 125,0 0-109,1 0-1,24 0 17,-98 0 561,24 0-514,-23 0-64,-1 0 16,0 0 94,24 0-78,1 0 47,-25 0-63,25 0 1,-1 0-17,-24 0 95,25 0-79,0 25 203,24-1 94,24-24-312,0 0 15,25 0 16,-24 0 0,-1 0-31,1 0-1,-1 0 1,0 0-16,1 0 0,-1 0 31,1 0 188,-1 0-188,1 0 16,-1 0-31,0 0-1,1 0 1,-1 0-16,1 0 15,-1 0 79</inkml:trace>
          <inkml:trace contextRef="#ctx0" brushRef="#br0" timeOffset="43587.1865">953 2772 0,'-25'0'93</inkml:trace>
          <inkml:trace contextRef="#ctx0" brushRef="#br0" timeOffset="45852.2428">928 2870 0,'-24'-25'94,"48"25"15,1 25-77,-1-25 389</inkml:trace>
          <inkml:trace contextRef="#ctx0" brushRef="#br0" timeOffset="52788.3307">220 3383 0,'25'0'188,"-1"0"-172,0 0-1,1 0-15,-1 0 16,1 0-1,23 0 1,-23 0 15,-1 0 1,1 0 249,-1 0-266,1 0 1,-1 0 31,0 0-47,1 0 16,48 0 15,-48 0-16,-1 0 17,25 0 46,0 0-47,-25 0-31,25 0 0,-25 0 16,1 0-1,-1 0 32,1 0-31,48 0-1,-49 0-15,25 0 16,-24 0 0,-1 0-1,25 0 32,-25 0 0,1 0-31,-1 0-16,1 0 15,-1 0-15,25 0 16,-25 0 156,1 0-172,48 0 15,-49 0 1,50 0-16,-26 24 16</inkml:trace>
          <inkml:trace contextRef="#ctx0" brushRef="#br0" timeOffset="57411.914">831 3456 0,'0'24'31,"24"-24"47,1 25-62,-1-25 31,0 0-47,1 0 31,24 0-31,-25 0 31,0 0-15,1 0-16,-1 0 15,1 0 1,24 0 203,-25 0-204,0 0 63,25 0-62,-24 0 31,-1 0 0,1 0 93,23 0-140,-23 0 16,-1 0 0</inkml:trace>
          <inkml:trace contextRef="#ctx0" brushRef="#br0" timeOffset="63616.9987">1197 3920 0,'0'24'203,"24"-24"0,25 0-187,0 0-1,-24 0 1,-1 0-1,0 0 1,1 0 0,-1 0 93,-48 0 563,-1 0-672,1 0 78,48 0 641,1 0-688,-1 0-31,1 0 16,-1 0-1,25 0 1,-25 0 15,1 0 47,-1 0-62,1 0 0,-1 0 62,0 0-63,1 0 17,-1 0-17,1 0 1,24 0 46,-25 0-46,0 0 0,1 0-1,-1 0-15,1 0 16,24 0 15,-25 0 32,0 0-32,25 0-31,-24 0 15,-1 0-15,25 0 16,-25 0 62,1 0 172,-1 0-250,1 0 16,-1 0-16,25 0 15,0 0 1,0 0 31,-74 0 719,1 0-766</inkml:trace>
          <inkml:trace contextRef="#ctx0" brushRef="#br0" timeOffset="67842.7873">1197 4482 0,'24'0'109,"1"0"-109,-1 0 16,1 0 0,24 0-1,-25 0-15,0-25 31,50 25-15,-50 0-16,25 0 16,-25 0-16,1 0 15,24 0 1,-25 0 15,0 0-15,1 0 46,-1 0-30,1 0 14,24 0-30,-25 0 0,0-24-16,1-1 62,-1 25-62,1 0 31,-1 0-31,1 0 16,-1 0 47,0 0-63,1 0 15,-1 0 1,1 0-16,-1 0 15,25 0 79,-25 0-78,1 0-16,-1 0 31,1 0 0,-1 0-15,0 0 15,25 0 16,-24 0-16,24 0-15,-49 25-16,0-1 297,-25 1-125,1-25-172,-1 0 62,-24 0-46,25 0-1,0 0-15,-25 0 110,24 0-110,1 0 31,-25 0 47,0 0 0,25 0-62,-1 0 15,1 0 47,0 0-46,-1 0-17,1 0 48,-1 0 109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3-04-21T00:58:21.195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7009513-3915-4B55-9315-7B53F6F55D17}" emma:medium="tactile" emma:mode="ink">
          <msink:context xmlns:msink="http://schemas.microsoft.com/ink/2010/main" type="writingRegion" rotatedBoundingBox="29505,6861 29669,16970 27260,17009 27095,6901"/>
        </emma:interpretation>
      </emma:emma>
    </inkml:annotationXML>
    <inkml:traceGroup>
      <inkml:annotationXML>
        <emma:emma xmlns:emma="http://www.w3.org/2003/04/emma" version="1.0">
          <emma:interpretation id="{28312D12-DB03-4C4A-9979-868FDBE6E3A5}" emma:medium="tactile" emma:mode="ink">
            <msink:context xmlns:msink="http://schemas.microsoft.com/ink/2010/main" type="paragraph" rotatedBoundingBox="29505,6861 29669,16970 27260,17009 27095,6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D776B9-0E4F-42C0-A2B3-2D3DA33016DC}" emma:medium="tactile" emma:mode="ink">
              <msink:context xmlns:msink="http://schemas.microsoft.com/ink/2010/main" type="line" rotatedBoundingBox="29505,6861 29669,16970 27260,17009 27095,6901"/>
            </emma:interpretation>
          </emma:emma>
        </inkml:annotationXML>
        <inkml:traceGroup>
          <inkml:annotationXML>
            <emma:emma xmlns:emma="http://www.w3.org/2003/04/emma" version="1.0">
              <emma:interpretation id="{863EB0F6-745C-461A-BFC4-BB2F9287418B}" emma:medium="tactile" emma:mode="ink">
                <msink:context xmlns:msink="http://schemas.microsoft.com/ink/2010/main" type="inkWord" rotatedBoundingBox="29146,6867 29181,8996 27728,9020 27693,689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49 5019 0,'25'0'171,"-1"0"-124,25 0-15,-25 0-32,1 0 15,-1 0 1,1 0-16,-1 0 0,0 0 47,1 0-32,-1 0 1,1 0 0,23 0 15,-23 0 0,-1 0 0,1 0-31,-1 0 16,1 0 0,-1 0-1,0 0 1,1 0-16,-1 0 15,25 0 17,0 0-17,0 0 1,-25 0 0,25-25-1,-24 25-15,-1 0 16,0 0-16,1 0 15,-1 0-15,1 0 16,-1-24 15,0 24-31,1 0 32,-1 0-32,25 0 15,0 0 1,-25 0-1,1 0 48,-1 0-1,1 0-62,-1 0 16,1 0 109,-50 24-16,25 1 48,-24-25-64,-1 0-77,1 0 47,-25 0-48,25 0 16,-1 0-15,1 0-16,-1 0 16,1 0-1,-25 0 79,25 0-78,-1 0-1,-24-25-15,1 25 32,-1 0-17,24 0 16,1 0-15,-1 0 0,1 0-16,0 0 15,-25 0 1,24 0-16,1 0 47,-1 0-47,1 0 15,0 0-15,-1-24 16,1 24 62,-1 0-62,1 0-16,-25 0 31,25 0-15,-1 0-16,1 0 31,-1 0-31,1 0 172</inkml:trace>
          <inkml:trace contextRef="#ctx0" brushRef="#br0" timeOffset="3905.2635">0 5043 0,'25'25'109,"-25"-1"-109,49-24 63,-25 0-48,49 0 1,-24 0-1,0 0-15,-25 0 32,1 0-32,-1 0 62,1 0-46,-1 0-1,25 0 17,-25 0-17,1 0 48,-1 0-32,1 0-15,-1 0-1,0 0 1,1 0 15,-1 0 16,1 0-31,24 0-16,-25 0 15,0 0 63,1 0-62,-1 0 93,1 0-93,-1 0 15,1 0-15,-1 0 0,0 0 15,25 0 16,0 0-32,24 0-15,-48 0 16,24 0 0</inkml:trace>
          <inkml:trace contextRef="#ctx0" brushRef="#br0" timeOffset="11312.4018">220 5825 0,'25'0'172,"-1"0"-157,0 0 32,25 0-31,-24 0 62,-1 0-47,25 0 0,-25 0-15,1 0 15,-1 0-15,1 0-1,-1 0 32,49 0-31,-48 0 15,-1 0-31,1 0 94,-99 24 31,50-24-31,-25 0-94,25 25 15,-1-25 32,-24 0-31,49 24-1,-24-24 32,-25 49 94,25-49-32,-1 0-77,1 0 124,-1 0-94,1 0-46,0 0 218,-50 24 79,74 1-204,-24-25-93,48 0 406,1 0-422,-1 0 15,1 0 17,-1 0-32,25 0 46,-25 0-30,49 0 0,-48 0-1,-1 0-15,25 0 16,-24 0-16,-1 0 31,0 0-15,1 0 46,-1 0-46,1 0 15,24 24-15,-25-24 15,25 0 0,-25 0-15,1 25 0,24-25-1,-25 0 1,0 0-1,25 0-15,-24 0 47,-1 0-47,0 0 16,1 0 0,-1 0-16,25 0 62,-24 0-46,-1 0-1,25 0 1,-25 0 15,1 0 0,-1 0-31,1 0 0,-1 0 32,0 0 140,-24-25-63,0 1-62,0-1-16,-24-23-15,0 23 77,-25 25 79,0 0-156,-24 0-16,48 0 16,1 0-1,-1 0-15,1 0 16,-1 0 46,-23 0-46,23 0 0,1 0-16,-25 0 15,25 0 16,-1 0-15,1 0-16,-1 0 16,1 0-1,-1 0 173,25-24-157,0-1-15,0 1-16,25 24 15,-1 0-15,-24-25 16,49 25 0,-24 0 30,-1 0-14,25 0-32,-25 0 15,49 0 1,-48 0-16,48 0 16,-48 0 46,-1 0-62,25 0 16,-25 0-1,50 0 1,-50 0 109,0 0-109,25 0 93,-24 25-47,-25 24 17,-25-49-64,1 0 32,-1 0 0,1 0-31,-25 0 15,0 0-16,25 0-15,-25 0 0,25 0 16,-50 0 0,25 0-16,25 0 0,0 0 31,-25 0 250,49-25-265</inkml:trace>
          <inkml:trace contextRef="#ctx0" brushRef="#br0" timeOffset="17393.3475">122 6924 0,'49'0'203,"-24"0"-187,-1 0 15,1 0-31,-1 0 31,0 0 0,25 0 16,-24 0-47,-1 0 63,49 0-48,1 0 1,-50 0 0,0 0-16,1 0 31,-1 0 16,1 0-47,24 0 15,-25 0 1,-24-25 0,24 25-1,1-24 1,-1 24 15,1 0-31,-1-24 0,-24-1 16,25 25-1,-1 0 1,0 0 0,25 0 15,-24 0 0,-1 0-15,0 0 15,1 0-15,-1 0-1,25 0 16,-24 0-15,-1 0 78,0 25-63,1-25-15,-25 24 31,24 0 15,-24 1 94,-24-25 1,-25 0-95,25 0-46,-50 0-16,50 0 0,-25 0 15,25 0 1,-25 0-16,0 0 62,25 24-30,-1-24-17,1 0 110,-1 0-109,1 0 0,-25 49 15,73-49 156,1 0-187,-1 0 0,25 0 16,-24 0 0,-1 0-16,25 0 15,0 0 16,-1 0-31,-23 0 16,-1 0 0,50 0-16,-50 0 0,0 0 15,1 0-15,-1 0 78,1 0-62,-1 0 0,1 0 312,-25-24-219,-25 24-15,1 0-94,-50 0 16,26 0-1,23 0-15,-48 0 0,24 0 16,0 0-1,25 0 126,-1 0-125,1 0-1,-25 24-15,25-24 16,-1 0 0,1 0 30,-1 0-30,1 25-16,-25-25 16,25 0-16,24 24 0,-74-24 15,50 0 95,0 0 93,24 24-94,0 1 16</inkml:trace>
        </inkml:traceGroup>
        <inkml:traceGroup>
          <inkml:annotationXML>
            <emma:emma xmlns:emma="http://www.w3.org/2003/04/emma" version="1.0">
              <emma:interpretation id="{35B78C63-941F-408E-917B-855D9440751C}" emma:medium="tactile" emma:mode="ink">
                <msink:context xmlns:msink="http://schemas.microsoft.com/ink/2010/main" type="inkWord" rotatedBoundingBox="29307,9855 29346,12231 27303,12264 27264,988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6944.7897">-24 8023 0,'24'0'93,"1"0"1,-1 0-78,1 24 15,-1-24-31,0 0 16,1 0-16,-1 0 31,1 0 31,-1 0-46,25 0 47,-25 0-17,1 0-30,-1 0 109,-24 25-62,-24-25-48,-1 0 1,25 24 31,-24 1-16,0-25 63,-1 0-79,1 0 110,-1 0-15,25 24-79,-24-24 110,-1 24-32,1 1 0,-25-25 298,25 0-376,-1 0 63,1 0 171,48 0-155,1 0-79,-1 0-16,1 0 1,-1 0 15,0 0-31,25-25 47,-24 25-47,-1 0 31,25 0-31,-25 0 47,1 0-31,-1 0 0,1 0-1,-1 0-15,25 0 110,-25 0-95,50 0 1,-50 0-1,0 0-15,25 0 47,-24 0 47,-1 0-16,-48-24 16,24 0 0,-25-1-63,1 25-15,-1 0 46,1 0-31,-25 0-15,25 0-16,-1 0 0,-24 0 31,25 0-15,48 0 249,25 0-249,-24 0-16,-1-24 16,-24-1-1,25 25 32,-1 0-16,0 0-15,25 0 0,-24-24-1,-50 24 188,-24 0-203,25 0 0,0 0 16,72 0 78,-23 0-94,24-24 0,0 24 31,-25 0-31,25 0 0,49 0 16,-25 0-1,-24 0-15,48 0 16,-72 0 0,-1-25 46,-48 1-31,-1 24-15,1 0-16,-25 0 0,25 0 31,48 0 125,-48 0-31,-50 0-109,50 0-16,0 0 31,48 0 157,0 0-188,25 0 15,49 0-15,-49 0 16,0 0-16,-1 0 0,-23 0 16,-1 0-1,1 0 95,-25 24-95,-49 25 1,24-49 0,-23 0 77,23 0-77,-24 0 203,-24 0-204,24 0-15,-24 0 0,-25 0 16,25 0 0,24 0-16,25 0 0,-25 0 15,24 0 1,50 0 78,24 0-79,-25 0-15,1 0 16,23 0-16,-23 0 15,-1 0 1,1 0 47,-1 0-63,1 0 0,23 0 31,-23 0-31,-25 24 156,73-24-47,0 25-93,49 48-16,-24-73 0,-49 0 16,-73 0 124,-1 0-108,-24 0-32,25 0 15,-1 0-15,1 0 16,-25 0-1,25 0 17,-25 0 61,24 0-77,1 0 47,0 0-63,-1 0 15,-24 0 1,1 0-16,23 0 15,1 0-15,-1 0 16,50 0 140,-1 0-156,25 0 32,-25 0-1,1 0-31,24 0 0,-25 0 15,49 0-15,-24 0 16,24 0 0,-48 0-1,-50 0 173,-48 0-188,24 0 15,74 0 485,-1 0-484,1 0 0,-1-24 187</inkml:trace>
          <inkml:trace contextRef="#ctx0" brushRef="#br0" timeOffset="31578.3926">-415 8853 0,'0'25'484,"0"-1"-390,25-24 125,-1 0-219,0 0 15,1 0 1,-1 0-16,25 0 16,-25 0-1,25 0 1,-24 0 15,48 0-15,-49 0 31,1 0-32,-1 0 1,1 0-1,-1 0 17,25 0-1,-25 0-15,1 0 15,24 0-16,-25 0 1,1 0 0,-1 0-1,0 0 1,1 0 15,24 0 0,-25 0-31,0 0 16,1 0 0,-1 0 46,1 0-62,-1 0 0,1 0 16,-1 0-16,0 0 15,25 0 1,-24 0-16,-1 0 109,25 0-77,-25 0 124,1 0-140</inkml:trace>
          <inkml:trace contextRef="#ctx0" brushRef="#br0" timeOffset="34921.4509">415 9098 0,'25'0'31,"-1"24"47,1-24-47,-1 0 1,1 0-17,-1 0 1,0 0 0,25 0-1,-24 0-15,-1 0 16,25 0-16,-25 0 125,25 24-63,-24-24-46,-1 0-16,1 0 0</inkml:trace>
          <inkml:trace contextRef="#ctx0" brushRef="#br0" timeOffset="41116.6148">440 9415 0,'24'0'94,"1"0"-94,-1 0 31,25 0-15,-25 0 31,1 0-47,-1 0 15,1 0 1,-1 0 0,1 0 31,-1 0-32,0 0 1,1 0 15,-1 0-15,1 0-1,-1 0-15,1 0 16,-1 0-16,25 0 16,0 0-1,-25 0 16,-24 24 79,0 1-79,-24-25 16,-1 0 15,1 0-62,-1 0 32,-23 0 30,23 0-31,1 0 79,-25 0-63,24 0 0,1 0-16,0 0 16,-1 0-32,1 0 48,-1 0 15,-24 24-78,49 1 109,-48-1-62,23-24-16,1 25 16,-1-25 47,1 0-63,-1 0-15,1 0 0,-25 0-1,74 0 188,-1 0-171,0 0-32,25 0 46,-24 0-46,-1 0 63,25 0-47,-25 0 15,25 0-16,-24 0 17,-1 0-17,25 0 17,0-25-32,0 25 31,-25 0 0,1 0-31,23 0 16,-23 0 15,-1 0-31,1 0 0,-1 0 16,0 0-1,25 0 1,-24 0 46,24 0-30,-25 0-32,25 0 31,0 0-31,-25 0 31,1 0 63,-1 0-79,0 0 32,1 0-31,-1 0 0,1 0-1,-1 0-15,1 0 125,-1-24 63,-24-1-126,24 1-31,1-1 94,-1 25-93,1 0-32,-50 25 187,1-25-187,-1 0 16,-23 0-16,23 0 15,1 0 1,-25 0 62,24 0-62,1 0-1,0 0 32,-25 0-47,24 0 47,1 0-31,-25 0 171,49 24-124,-49-24-16,25 0-47,-1 25 109</inkml:trace>
          <inkml:trace contextRef="#ctx0" brushRef="#br0" timeOffset="45350.4404">25 10270 0,'0'-25'94,"24"25"-63,1 0-15,-1 0-1,25 0 1,-25 0-16,25 0 16,-24 0-1,-1-24-15,25 24 16,-25 0 15,1 0-31,-1 0 0,25 0 16,24 0-1,-48 0-15,48 0 16,-49 0-16,1 0 16,24 0-16,-25 0 31,0 0-16,1 0-15,-1 0 0,25 0 16,0 0 0,0 0-16,-25 0 15,25 0 1,-25 0-16,1 0 16,-1 0-16,1 0 15,-25-24 1,49 24 31,-25 0 171,-48 24-124,24 0 31,-25-24-109,1 49 78,-1-24-63,1-25 0,-1 0-15,1 0-1,0 0 48,-25 0-32,24 0-31,1 0 31,0 0-31,-1 0 16,1 0 0,-25 0-1,24 0 1,1 0 31,-25 0-32,25 0 1,-1 0-16,1 0 16,-1 0-1,1 0-15,-25 0 0,0 0 16,0 0-1,25 0 1,73 0 375,-25 0-376,1 0 1,-1 0-16,25 0 0,-25 0 16,50 0-1,-25 0 1,-25 0-16,0 0 15,1 0-15,24 0 16,-25 0 0,1 0-1,23 0-15,1 0 0,0 0 16,0 0 0,0 0-1,-25 0 1,1 0-1,-1 0 1,0 0-16,25 0 0,-24 0 16,-1 0-1,1 0-15,-1-25 32,0 25-17,1 0 63,-1 0-78,1 0 94</inkml:trace>
          <inkml:trace contextRef="#ctx0" brushRef="#br0" timeOffset="47217.452">147 10294 0,'24'0'140</inkml:trace>
        </inkml:traceGroup>
        <inkml:traceGroup>
          <inkml:annotationXML>
            <emma:emma xmlns:emma="http://www.w3.org/2003/04/emma" version="1.0">
              <emma:interpretation id="{F3F525D2-2508-4729-A0C3-0F3EBFDC1BE9}" emma:medium="tactile" emma:mode="ink">
                <msink:context xmlns:msink="http://schemas.microsoft.com/ink/2010/main" type="inkWord" rotatedBoundingBox="27677,13171 29043,13244 29035,13391 27669,13318"/>
              </emma:interpretation>
            </emma:emma>
          </inkml:annotationXML>
          <inkml:trace contextRef="#ctx0" brushRef="#br0" timeOffset="54984.0293">-24 11369 0,'0'24'141,"24"-24"-79,1 0-62,-1 0 31,1 0-31,23-24 16,-23 24 15,-1 0 1,1 0-32,24 0 31,-25 0-31,-48 0 203,-1 0-187,1 0 46,-1 0 16,25-25 16,0 1-47,25 0-32,-1 24 1,49 0 62,-48 0-78,48 0 16,-49 0-1,50 0-15,-50 0 0,25 0 32,-25 0-17,1 0-15,-1 0 32,1 0-17,-1 0 1,1 0-1,-1 0 1,0 0-16,-48 0 188,0 0-173,-1 0 1,-24 0-16,25 0 140,-1 0-140,25 24 32,-24-24 30,-25 0-46,25 0-1,-1 24 1,1-24 312,-1 0-297,-23 0 1,23 0-1,1 0-15,73 0 249,-25 0-249,0 0-16,50 0 15,-50 0 1,1 0 15,-1 0-15,0 0-16,1 0 16,24 0-16,-25 0 15,25 0-15,-25 0 31,1 0 48,-50 0 139,1 0-202,0 0 0,-1 0 30,1 0-30,-25 0 78,0 0-79,0 0 79,49 25-94,-24-1 16,-1-24 31,1 0-32,-49 25-15,24-25 16,24 0 0,50 0 202,24 0-218,-25 0 16,0 0 0,1 0-16,-1 0 15,1 0-15,48 0 31,-49 0-15,25 0 0,-24 0 15,-1 0-31,25 24 16,0-24-1,0 0-15,-25 0 31,1 0-31,-1 0 16,0 0 47,1 0-32,48 0 125,-49 0-140,25 0-1,-24 0 95,-1 0-32,1 0-63,-1 0 17,0 0 186,-24-24-171,0-1 16,-24 1 31,-25 24-48,25 0-46,-1 0 32,-24 0-17,25 0 17,0 0-32,-1 0 0,1 0 62,-1 0-46,-23 0 93,23 0-93,1 0 15,-25 24 16,24-24-47,50 0 109,-1 0-109,1 0 16,-1 0-1,25 0 1,0 0-16,0 0 16,-25 0-1,25 25 32,-25-25-31,1 0-16,-1 0 31,1 0 0,-1 0-15,0 0 0,25 0-16,-24 0 15,-1 0-15,1 0 266</inkml:trace>
        </inkml:traceGroup>
        <inkml:traceGroup>
          <inkml:annotationXML>
            <emma:emma xmlns:emma="http://www.w3.org/2003/04/emma" version="1.0">
              <emma:interpretation id="{96E42272-CE3D-4D4A-AB95-9D4BBD2B428A}" emma:medium="tactile" emma:mode="ink">
                <msink:context xmlns:msink="http://schemas.microsoft.com/ink/2010/main" type="inkWord" rotatedBoundingBox="29622,14057 29669,16970 27260,17009 27212,14096"/>
              </emma:interpretation>
            </emma:emma>
          </inkml:annotationXML>
          <inkml:trace contextRef="#ctx0" brushRef="#br0" timeOffset="60824.5615">415 12224 0,'25'24'63,"-1"1"-32,1-25-31,-1 0 16,1 0-1,-1 0 1,0 0 0,1 0 15,24 0-15,-25 0-1,1 0 1,23 0-16,-23-25 15,-1 25 17,25 0-32,-24 0 31,23 0-31,-23 0 16,-1 0-16,1-24 15,-1 24 1,0 0-16,1 0 31,24-25-31,-25 25 16,1 0-16,23 0 15,1-24-15,0 24 32,-24-25-32,-1 25 78,0 0-78,1 0 0,-1 0 15,1 0 1,-1 0-16,1 0 31,-1 0 32,25 0-48,-25 0 188,-24 25-187,0-1 172,-24-24 265,-25 0-453,25 25 31,-1-25-31,1 0 0,-1 0 31,1 0-15,-25 0 46,0 49-30,0-49 61,25 0-30,-1 0-48,1 0 1,0 0 0,-1 0-1,1 0-15,-1 0 32,1 0-32,-1 0 15,-23 0 79,23 0-63,1 0 0,-1 0-31,1-25 32,0 25-17,24-24 1,-25-1-16,1 25 0,-1 0 16,1 0 155,-25 0-108,25 0 62,-1 0-31,50 0 140,-1 0-218,25 0-1,-25 0 1,50 0 0,-50 0-1,0 0-15,1 0 16,-1 0-16,1 0 0,23 0 15,1 0 1,0 0-16,0 25 16,24-25-16,-48 0 15,-1 24 1,25-24 0,-25 0 46,1 0-31,24 0 32,-25 0-63,1 0 15,-1 0 1,25 0 15,-25 25-15,25-1 0,-25-24-16,25 0 15,0 0-15,-24 0 16,-1 0-16,0 0 15,1 0 48,24 0-63</inkml:trace>
          <inkml:trace contextRef="#ctx0" brushRef="#br0" timeOffset="69237.9555">464 12224 0,'0'24'141,"0"1"-141,0-1 16</inkml:trace>
          <inkml:trace contextRef="#ctx0" brushRef="#br0" timeOffset="73257.5955">171 12785 0,'25'0'109,"-1"0"-93,1 25-1,23-25 1,1 0-16,0 0 16,0 0-1,0 0-15,0 0 0,24 0 16,-24 0 0,0 0-16,-1 0 15,1 49-15,-24-49 16,-1 0-16,1 0 15,-1 0 1,0 0-16,1 0 16,24 0-1,-25 24 32,0-24-31,50 25-1,-50-25-15,74 0 0,-74 0 16,1 0 0,-1 0 15,1 0-15,48 0-1,-49 0 1,1 0-16,-1 0 0,1 0 15,23 0 48,1 0-47,-24 0-1,-1 0 95,0 0-110,-24-25 31,0 1 0,0-25-15,-24 49-1,0-25 79,-1 1-78,1 24 15,-25 0-31,25 0 16,-25 0-16,24 0 31,1 0-31,-1-24 0,25-1 15,-24 25 1,0 0-16,-1 0 16,-24 0-1,25 0-15,-1 0 16,-23 0 0,23 0-1,-24 0-15,25 0 16,-25 0-1,0 0-15,25 0 0,-1 0 32,1 0-17,-25 0 17,25 0-1,-1 0-16,-24 25 1,1-25 0,23 0-1,-24 24-15,0-24 0,1 0 16,-26 0 0,50 24-16,-25-24 78</inkml:trace>
          <inkml:trace contextRef="#ctx0" brushRef="#br0" timeOffset="75385.2477">293 12810 0</inkml:trace>
          <inkml:trace contextRef="#ctx0" brushRef="#br0" timeOffset="77687.099">-464 13298 0,'25'25'93,"-1"-25"-61,1 0-17,-1 0 1,0 0-1,25 0 1,-24 0 0,-1 0-16,74 0 0,-1 0 15,1 0-15,-49 0 16,49 0-16,-25 0 16,-49 0-1,1 0 63,24 0-62,-25 0-16,0 0 16,1 0 46,-1 0-46,1 0-1,24 0 17,-25 0-17,0 0 32,1 0-47,-1 0 31,1 0-31,-1 0 16,1 0-16,23 24 31,-23-24 47,-1 0-46,1 0-17,-1 0 1,25 0-1</inkml:trace>
          <inkml:trace contextRef="#ctx0" brushRef="#br0" timeOffset="81310.8198">-73 13884 0,'24'0'78,"1"0"-62,-1 0-1,25 0-15,-24 0 31,-1 0-15,0 0 0,1 0-1,-1 0-15,50 0 16,-50 0-16,25-24 16,-25 24-16,1 0 15,23 0-15,-23 0 16,-1 0-1,25 0 1,-24 0-16,-1 0 0,0 0 16,1 0-16,24 0 15,-25 0 1,1 0-16,-1 0 0,25 0 47,0 0-32,0 0 32,-25 0-47,0 0 32,25 0-32,0 0 31,0 0 16,-25 0-16,1 0-31,-1 0 16,1 0-1,-1 0 32,25 0-16,-25 0 63,-24 24-16,0 1-15,-24-1-48,-25 1 1,25-25-16,-1 0 16,1 0 15,-1 0-31,1 0 31,24 24-31,-49-24 0,25 0 16,-1 0-16,-24 0 15,25 0 48,0 0-48,-1 0 1,1 0 0,-1 0-1,-24 0 1,25 0 0,0 0-1,-25 0-15,24 0 31,1 0-15,-1 0 0,1 0-1,0 0-15,-25 0 16,24 0-16,25 25 31,-24-25 0,-25 0 48,49 24-48</inkml:trace>
          <inkml:trace contextRef="#ctx0" brushRef="#br0" timeOffset="83603.9224">-73 14422 0,'24'0'140,"1"0"-140,-1 0 32,1 0-17,24 0 16,-25 0-31,0 0 16,25 0 0,-24 0-1,24 0-15,-1 0 16,26 0-16,-26 0 16,26 0-16,23 0 0,-48 24 15,0-24 1,-24 0-16,-1 0 31,25 0 0,-25 0-15,1 0 46,48 0-30,-24 0-1,-25 0-15,1 0 15,-1 0-31,0 0 15,1 0 1,-1 0 31,1 0-31,-1 0-1,1 0 16,-1 0 1,25 0-17,-25 0 1,1 0-16,-1 0 62,1 0-46</inkml:trace>
          <inkml:trace contextRef="#ctx0" brushRef="#br0" timeOffset="88517.8444">367 14910 0,'0'25'329,"0"-1"-220,0 25-47,0-25 126,24-24-172,0 0-1,1 0 48,-1 0-48,1-24 1,-1 24 0,1 0 15,-1 0-31,0 0 15,50 0 1,-50 0-16,49 0 16,-24 0-1,-24-24 1,-1 24 0,1 0-1,-1-25 1,25 25 15,-25 0-15,49 0-1,-24 0-15,-24 0 16,-1 0 0,1-24-1,-1 24 32,0 0-47,1 0 31,-1 0-15,25 0 15,-24 0-15,-1 0-1,0 0-15,1 0 16,-1 0 0,25 0-1,-24 0-15,-1 0 172,25 0-62,-74 0 374,1 0-484,-25 24 31,25-24-15,-1 0-16,1 0 31,-1 0-31,1 0 0,0 0 16,-1 0-1,-24 0-15,25 0 32,-1 25-17,1-25 16,0 0-15,-1 0 0,1 0-1,-1 24-15,1-24 16,-1 0 0,-23 0-1,23 0 16,-24 24-15,74-24 203,-1 0-204,49 0 1,-48 0 0,-1 0-1,25 0-15,0 0 32,0 25-32,-25-25 0,50 0 15,-50 0 1,0 0-1,1 0 1,-1 0 0,1 0-16,24 0 15,-1 0-15,26 0 16,-50 0 46,25 0-46,-25 0 31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3-04-21T01:00:48.902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28373A3-AD3A-40D9-B266-077A0C56CB94}" emma:medium="tactile" emma:mode="ink">
          <msink:context xmlns:msink="http://schemas.microsoft.com/ink/2010/main" type="writingRegion" rotatedBoundingBox="26455,18133 29487,17913 29515,18288 26482,18508"/>
        </emma:interpretation>
      </emma:emma>
    </inkml:annotationXML>
    <inkml:traceGroup>
      <inkml:annotationXML>
        <emma:emma xmlns:emma="http://www.w3.org/2003/04/emma" version="1.0">
          <emma:interpretation id="{41CC37BB-C257-495D-B106-7CE703B1219F}" emma:medium="tactile" emma:mode="ink">
            <msink:context xmlns:msink="http://schemas.microsoft.com/ink/2010/main" type="paragraph" rotatedBoundingBox="26455,18133 29487,17913 29515,18288 26482,185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4B95A3-0E07-4888-A3A1-380E65C8D192}" emma:medium="tactile" emma:mode="ink">
              <msink:context xmlns:msink="http://schemas.microsoft.com/ink/2010/main" type="line" rotatedBoundingBox="26455,18133 29487,17913 29515,18288 26482,18508"/>
            </emma:interpretation>
          </emma:emma>
        </inkml:annotationXML>
        <inkml:traceGroup>
          <inkml:annotationXML>
            <emma:emma xmlns:emma="http://www.w3.org/2003/04/emma" version="1.0">
              <emma:interpretation id="{B7D69D8E-BDA3-4992-920E-C7DDA8922940}" emma:medium="tactile" emma:mode="ink">
                <msink:context xmlns:msink="http://schemas.microsoft.com/ink/2010/main" type="inkWord" rotatedBoundingBox="26462,18239 27751,18146 27770,18415 26482,1850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244 359 0,'0'-25'406,"-25"0"-390,-23 25 124,23 0-108,1 0 14,-1-24 17,1 24-47,-1 0 109,1 0 15,24 24 298,-24 1-438,-1-25 531,25-25-140,0 1-345,25-1 17,-25 0-1,48 50 157,-23 0-125,-25-1-78,0 1 93,49-25-15,-25 0-63,1 0-15,23 0-16,-23 0 218,-1 0-140,-48 0 94,-1 0-15,-23 0-111,23 0-14,1 0 155,24-25 63,0 1-187,0-1-16,0 0-32,24 0 1,25 1 46,-25-1-62,1 25 32,-1 0-17,1 0 95,-1 0-64,0 0-46,1 0 16,-25 25 31,24-25-31,1 0-1,-1 49 1,25-24 62,-25 0-47,1-25 63,24 0-78,-25 0 15,1 0 0,-1 0-31,0 0 16,25 49-16,-24-49 15,-1 0-15,-48 0 313,-1 0-298,1 0 17,-1 0-32,-23 0 47,23 0-32,1 0 1,-1 0 15,1 0-15,-1 0-1,1 0 1,0 0 0,-1 0-16,-24 0 15,-24 0 1,0 0-1,97 25 282,1-25-297,-1 0 47,0 0-31,25 0 15,-24 0-31,-1 0 16,25 0-1,0 0-15,0 0 0,-25 0 16,1 0 0,-1 0-16,0 0 15,1 0 32,-1 0-31,1 0-1,-1 0-15,1 0 141,23 0-125,-23 0 30,-1 0-30,1 0 0,-1 0 31,0 0-32,25 0 1,-24 0-16,-1 0 31,25 0 16,-25 0-31,1 0-1,-1 0 1,1 0 93,-1-25-93,1 25 62,-50 0 344</inkml:trace>
        </inkml:traceGroup>
        <inkml:traceGroup>
          <inkml:annotationXML>
            <emma:emma xmlns:emma="http://www.w3.org/2003/04/emma" version="1.0">
              <emma:interpretation id="{DA6FD7A2-AE8F-4F34-BB8F-3D352C02A0E3}" emma:medium="tactile" emma:mode="ink">
                <msink:context xmlns:msink="http://schemas.microsoft.com/ink/2010/main" type="inkWord" rotatedBoundingBox="26497,18391 26838,18367 26840,18390 26499,18415"/>
              </emma:interpretation>
              <emma:one-of disjunction-type="recognition" id="oneOf1">
                <emma:interpretation id="interp1" emma:lang="" emma:confidence="0">
                  <emma:literal>ー</emma:literal>
                </emma:interpretation>
                <emma:interpretation id="interp2" emma:lang="" emma:confidence="0">
                  <emma:literal>一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~</emma:literal>
                </emma:interpretation>
                <emma:interpretation id="interp5" emma:lang="" emma:confidence="0">
                  <emma:literal>‐</emma:literal>
                </emma:interpretation>
              </emma:one-of>
            </emma:emma>
          </inkml:annotationXML>
          <inkml:trace contextRef="#ctx0" brushRef="#br0" timeOffset="3013.2561">0 355 0,'24'-25'140,"0"25"-62,1 0-31,-1 0 0,1 0-47,-1 0 16,25 0 15,-25 0-15,1 0 109,-1 0-94,1 0 16,-1 0 0,0 0 31</inkml:trace>
        </inkml:traceGroup>
        <inkml:traceGroup>
          <inkml:annotationXML>
            <emma:emma xmlns:emma="http://www.w3.org/2003/04/emma" version="1.0">
              <emma:interpretation id="{4B264CCF-6F13-470E-88F5-5DA366624951}" emma:medium="tactile" emma:mode="ink">
                <msink:context xmlns:msink="http://schemas.microsoft.com/ink/2010/main" type="inkWord" rotatedBoundingBox="26495,18130 29487,17913 29514,18281 26522,1849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-45019.4413">1856 87 0,'24'0'16,"1"0"-1,-1 0 32,0 0-47,1 0 32,24 0-17,-25 0 1,49 0-1,-24 0 1,24 0 0,1 0-16,-50 0 15,49 0 1,-24 0-16,0 25 16,0-25-16,-25 0 15</inkml:trace>
          <inkml:trace contextRef="#ctx0" brushRef="#br1" timeOffset="-47672.0878">0 112 0,'24'-25'156,"25"25"-94,-25 0-30,1 0-17,-1 0 1,1 0 0,23 0-16,-23 0 46,-1 0-30,1 0 0,23 0 15,-23 0 0,-1 25 16,1-25-31,-1 0 31,1 24-32,23-24 32,-23 25-16,-1-25 63,25 0-78,-49 25-16,25-25 31,-1 0 0,0 0 0,1 0-15,-1 0-16,-24 24 31,49-24 16,-24 0-16,-1 0 1,25 0-1,-25 0 16,1 0-16,-1 0 16,0 0-31,1 0-16,24 0 156,-25 0-141,25 0 32,-25 0-47,1-24 78,-1 24-46,1 0 140,-50 0 46,-24 0-202,1 0 15,23 0-31,1 0 31,-1 0-31,1 0 32,-1 0-32,-23 0 15,23 0-15,1 0 16,-25 0 46,25 0-62,-50 0 32,50 0-1,-1 0 16,1 0-32,0 0-15,-1 0 79,1 0-48,24-25 219,0 0-250,24 25 62,1 0-62,23-24 32,-23 24-32,-1 0 46,25 0-30,0-25 0,-25 25 15,1-25-31,-74 25 219,25 0-188,-1 0 0,1 0-31,-1 0 16,1 0 15,-1 0 0,25-24-15,-24 24 0,0 0-16,-1 0 78,-24 0-47,25 0 16,-49 0-32,48 0 1,50 0 250,48 0-251,-49 0-15,50 0 16,-50 0-16,49 0 16,1 0-1,-50 0 1,0 0-16,25 0 15,-24 0 17,-1 0-32,0 0 0,1 0 15,-1 0 1,25 0 15,-24 24 0,-1-24 16,25 0 16,-25 0-48,1 0 79,-1 0-63,1 0-15,-1 0 15,0 25 1,1-25-1,-1 0-16,1 0 17,-1 0-1,25 25-31,-25-25 31,1 0 0,-1 0-15,1 0-16,23 0 31,-23 0 1,-1 0 30,1 0-46,-1 0 15,1 0 0,-1 0 0,0 0 16,1 0-15,-1 0-17,25 0 79,-24 0 62,-1 0 32,25 0-63,-49-25-32,-73 25 17,-50 0-95,-23 49-15,97 1 16,0-1-16,49-24 16,0 0-1,0-1 110,25-24 78,23 0-203,1 0 0,25 0 16,-1 0-16,49-49 31,-98-1-31,-24 26 32,25-1-32,-1 0 78,1 25-63,-1 0 17,25 0-32,0 0 15,24 0-15,-49 0 16,50 0-1,-50 0-15,49-24 0,-48 24 16,-1 0-16,25 0 31,-24 0-15,-1 0 0,25 0-16,-25 0 31,1 0-31,-1 0 31,1 0 16,-1 0-16,49 0-15,0 0-1,-48 0 1,-1 0-16,25 0 0,-24-25 125,-25 0-94,-25 1 16,1 24-16,24-25 16,-25 25 47,1 0-78,-1 0-16,1 0 78,0 0-16,-1 0-30,-24 0-17,25 0 1,0 0-1,-1 0-15,1 0 141,-1 0 31</inkml:trace>
          <inkml:trace contextRef="#ctx0" brushRef="#br1" timeOffset="-42185.6133">1367 87 0,'49'0'78,"-24"0"-47,-1 0-31,0 0 16,25 0-16,24 0 15,-48 0 1,73 0-16,-74 0 15,25 0-15,-25 0 32,1 0 15,24 0-47,-25-25 31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04D5C-F757-4B69-A9C7-E57EE6916C0E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6EB96-2E38-4DE9-9DF7-D6DAA4BF86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86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21524-20A2-43EB-B9F1-6B355755F00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98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3CDC-B6A1-4941-A78A-D5F27F69D48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3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88A4F-6066-4505-B9A5-F0951273195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35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93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57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52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00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91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73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71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54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909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3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93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52C0E-9A7D-4D2A-8A8F-B78933275DAC}" type="datetimeFigureOut">
              <a:rPr kumimoji="1" lang="ja-JP" altLang="en-US" smtClean="0"/>
              <a:t>2023/4/21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E202-F5F0-40A1-8F3A-EB4BCC025F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4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customXml" Target="../ink/ink2.xml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63737"/>
          </a:xfrm>
        </p:spPr>
        <p:txBody>
          <a:bodyPr>
            <a:normAutofit/>
          </a:bodyPr>
          <a:lstStyle/>
          <a:p>
            <a:r>
              <a:rPr kumimoji="1" lang="ja-JP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大阪府北部地震</a:t>
            </a:r>
            <a:endParaRPr kumimoji="1" lang="ja-JP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18493" y="4192332"/>
            <a:ext cx="9144000" cy="581891"/>
          </a:xfrm>
        </p:spPr>
        <p:txBody>
          <a:bodyPr>
            <a:noAutofit/>
          </a:bodyPr>
          <a:lstStyle/>
          <a:p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平成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30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(2018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)6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月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18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</a:t>
            </a:r>
            <a:endParaRPr kumimoji="1" lang="en-US" altLang="ja-JP" sz="36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午前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7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</a:t>
            </a:r>
            <a:r>
              <a:rPr kumimoji="1" lang="en-US" altLang="ja-JP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58</a:t>
            </a:r>
            <a:r>
              <a:rPr kumimoji="1" lang="ja-JP" altLang="en-US" sz="36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分発生</a:t>
            </a:r>
            <a:endParaRPr kumimoji="1" lang="ja-JP" altLang="en-US" sz="36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Path_to_glory_free_bgm_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6" y="1890348"/>
            <a:ext cx="11310210" cy="353887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0324" y="1070262"/>
            <a:ext cx="4526973" cy="4244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避難所における避難者数</a:t>
            </a:r>
            <a:endParaRPr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966531" y="1820010"/>
            <a:ext cx="4526973" cy="424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lang="ja-JP" altLang="en-US" sz="1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一部施設における避難者数となります</a:t>
            </a:r>
            <a:r>
              <a:rPr lang="ja-JP" altLang="en-US" sz="1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。</a:t>
            </a:r>
            <a:endParaRPr lang="ja-JP" altLang="en-US" sz="1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3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0683"/>
          <a:stretch/>
        </p:blipFill>
        <p:spPr>
          <a:xfrm>
            <a:off x="626665" y="211015"/>
            <a:ext cx="6193719" cy="3886200"/>
          </a:xfrm>
          <a:prstGeom prst="rect">
            <a:avLst/>
          </a:prstGeom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2"/>
          <a:srcRect t="39056"/>
          <a:stretch/>
        </p:blipFill>
        <p:spPr>
          <a:xfrm>
            <a:off x="5887395" y="594374"/>
            <a:ext cx="6304605" cy="6131742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13686" y="5703808"/>
            <a:ext cx="4526973" cy="482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問合せ・相談窓口一覧</a:t>
            </a:r>
            <a:endParaRPr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インク 2"/>
              <p14:cNvContentPartPr/>
              <p14:nvPr/>
            </p14:nvContentPartPr>
            <p14:xfrm>
              <a:off x="4466326" y="843923"/>
              <a:ext cx="1126080" cy="3148200"/>
            </p14:xfrm>
          </p:contentPart>
        </mc:Choice>
        <mc:Fallback xmlns="">
          <p:pic>
            <p:nvPicPr>
              <p:cNvPr id="3" name="インク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8166" y="805763"/>
                <a:ext cx="1202400" cy="32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インク 32"/>
              <p14:cNvContentPartPr/>
              <p14:nvPr/>
            </p14:nvContentPartPr>
            <p14:xfrm>
              <a:off x="9812326" y="690203"/>
              <a:ext cx="1055160" cy="1616760"/>
            </p14:xfrm>
          </p:contentPart>
        </mc:Choice>
        <mc:Fallback xmlns="">
          <p:pic>
            <p:nvPicPr>
              <p:cNvPr id="33" name="インク 3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74166" y="652043"/>
                <a:ext cx="1131480" cy="16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4" name="インク 63"/>
              <p14:cNvContentPartPr/>
              <p14:nvPr/>
            </p14:nvContentPartPr>
            <p14:xfrm>
              <a:off x="9803326" y="2474723"/>
              <a:ext cx="862200" cy="3641760"/>
            </p14:xfrm>
          </p:contentPart>
        </mc:Choice>
        <mc:Fallback xmlns="">
          <p:pic>
            <p:nvPicPr>
              <p:cNvPr id="64" name="インク 6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65166" y="2436563"/>
                <a:ext cx="938520" cy="37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4" name="インク 73"/>
              <p14:cNvContentPartPr/>
              <p14:nvPr/>
            </p14:nvContentPartPr>
            <p14:xfrm>
              <a:off x="9530806" y="6501683"/>
              <a:ext cx="1090800" cy="135360"/>
            </p14:xfrm>
          </p:contentPart>
        </mc:Choice>
        <mc:Fallback xmlns="">
          <p:pic>
            <p:nvPicPr>
              <p:cNvPr id="74" name="インク 7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01646" y="6463624"/>
                <a:ext cx="1158120" cy="1935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97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72" y="67335"/>
            <a:ext cx="4679282" cy="667599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67335"/>
            <a:ext cx="4888523" cy="66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95" y="1475682"/>
            <a:ext cx="7311774" cy="38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21168" y="2783010"/>
            <a:ext cx="7054362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市内の様子</a:t>
            </a:r>
            <a:endParaRPr kumimoji="1" lang="ja-JP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3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20" y="353660"/>
            <a:ext cx="8286017" cy="62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65" y="490412"/>
            <a:ext cx="4529504" cy="603933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28" y="490412"/>
            <a:ext cx="4531703" cy="60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92" y="501162"/>
            <a:ext cx="8767477" cy="58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4" y="563073"/>
            <a:ext cx="7833946" cy="5875461"/>
          </a:xfrm>
        </p:spPr>
      </p:pic>
    </p:spTree>
    <p:extLst>
      <p:ext uri="{BB962C8B-B14F-4D97-AF65-F5344CB8AC3E}">
        <p14:creationId xmlns:p14="http://schemas.microsoft.com/office/powerpoint/2010/main" val="26188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703512" y="826315"/>
            <a:ext cx="8712968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発　　生：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2018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年６月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18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日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07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時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58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分</a:t>
            </a:r>
            <a:endParaRPr lang="en-US" alt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震　　源：大阪府北部（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N</a:t>
            </a:r>
            <a:r>
              <a:rPr lang="pt-BR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34</a:t>
            </a:r>
            <a:r>
              <a:rPr lang="ja-JP" altLang="pt-BR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ﾟ</a:t>
            </a:r>
            <a:r>
              <a:rPr lang="pt-BR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50.6‘ 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E</a:t>
            </a:r>
            <a:r>
              <a:rPr lang="pt-BR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135</a:t>
            </a:r>
            <a:r>
              <a:rPr lang="ja-JP" altLang="pt-BR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ﾟ</a:t>
            </a:r>
            <a:r>
              <a:rPr lang="pt-BR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37.3’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）、深さ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13km</a:t>
            </a: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マグニチュード：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6.1</a:t>
            </a: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震　　度</a:t>
            </a:r>
            <a:endParaRPr lang="en-US" alt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　　震度６弱：大阪市北区、高槻市、枚方市、茨木市、箕面市</a:t>
            </a:r>
            <a:endParaRPr lang="en-US" alt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　　震度５強：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大阪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市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都島区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・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東淀川区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・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旭区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・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淀川区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豊中市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吹田市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寝屋川市</a:t>
            </a:r>
            <a:endParaRPr lang="en-US" altLang="zh-CN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　　　　　　　　　 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摂津市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交野市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CN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島本町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京都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市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中京区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・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伏見区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・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西京区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亀岡市</a:t>
            </a:r>
            <a:endParaRPr lang="en-US" alt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　　　　　　　　　 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長岡京市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八幡市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大山崎町</a:t>
            </a:r>
            <a:r>
              <a:rPr lang="ja-JP" altLang="en-US" b="1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、</a:t>
            </a:r>
            <a:r>
              <a:rPr lang="zh-TW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久御山町</a:t>
            </a:r>
            <a:endParaRPr lang="en-US" altLang="zh-TW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  <a:p>
            <a:pPr algn="just">
              <a:lnSpc>
                <a:spcPts val="2500"/>
              </a:lnSpc>
            </a:pP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　　　</a:t>
            </a:r>
            <a:r>
              <a:rPr lang="en-US" altLang="ja-JP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※ 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近畿地方を中心に、関東地方から九州地方にかけて震度５弱～１を観測</a:t>
            </a:r>
            <a:endParaRPr lang="en-US" alt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89" y="4170206"/>
            <a:ext cx="387096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925637" y="3827429"/>
            <a:ext cx="3877212" cy="292388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 anchor="b" anchorCtr="0">
            <a:spAutoFit/>
          </a:bodyPr>
          <a:lstStyle/>
          <a:p>
            <a:pPr algn="ctr"/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地域震度分布図</a:t>
            </a:r>
            <a:endParaRPr lang="en-US" altLang="ja-JP" sz="1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28520" y="6413698"/>
            <a:ext cx="90551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ja-JP" sz="14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× </a:t>
            </a:r>
            <a:r>
              <a:rPr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は震央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6195123" y="3818003"/>
            <a:ext cx="3848100" cy="2845035"/>
            <a:chOff x="4682553" y="3818002"/>
            <a:chExt cx="3848100" cy="284503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553" y="4171297"/>
              <a:ext cx="3848100" cy="24917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692855" y="3818002"/>
              <a:ext cx="3837797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 anchor="b" anchorCtr="0">
              <a:spAutoFit/>
            </a:bodyPr>
            <a:lstStyle/>
            <a:p>
              <a:pPr algn="ctr"/>
              <a:r>
                <a:rPr lang="ja-JP" altLang="en-US" sz="16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Meiryo UI" panose="020B0604030504040204" pitchFamily="50" charset="-128"/>
                </a:rPr>
                <a:t>観測点震度分布図（大阪府周辺）</a:t>
              </a:r>
              <a:endParaRPr lang="en-US" altLang="ja-JP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582398" y="6420358"/>
              <a:ext cx="905511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altLang="ja-JP" sz="1400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Meiryo UI" panose="020B0604030504040204" pitchFamily="50" charset="-128"/>
                </a:rPr>
                <a:t>× </a:t>
              </a:r>
              <a:r>
                <a:rPr lang="ja-JP" altLang="en-US" sz="1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Meiryo UI" panose="020B0604030504040204" pitchFamily="50" charset="-128"/>
                </a:rPr>
                <a:t>は震央</a:t>
              </a:r>
            </a:p>
          </p:txBody>
        </p:sp>
      </p:grpSp>
      <p:sp>
        <p:nvSpPr>
          <p:cNvPr id="15" name="角丸四角形 14"/>
          <p:cNvSpPr/>
          <p:nvPr/>
        </p:nvSpPr>
        <p:spPr>
          <a:xfrm>
            <a:off x="1776000" y="108000"/>
            <a:ext cx="8640000" cy="6480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「</a:t>
            </a:r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大阪府北部の地震」の概要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B670C1-2E46-4F37-A7D7-948D2F601763}"/>
              </a:ext>
            </a:extLst>
          </p:cNvPr>
          <p:cNvSpPr/>
          <p:nvPr/>
        </p:nvSpPr>
        <p:spPr>
          <a:xfrm>
            <a:off x="6208464" y="6324483"/>
            <a:ext cx="242219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豊中市の震度は５強</a:t>
            </a:r>
          </a:p>
        </p:txBody>
      </p:sp>
      <p:sp>
        <p:nvSpPr>
          <p:cNvPr id="14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10094976" y="6381750"/>
            <a:ext cx="573024" cy="476250"/>
          </a:xfrm>
        </p:spPr>
        <p:txBody>
          <a:bodyPr/>
          <a:lstStyle/>
          <a:p>
            <a:fld id="{EEB86C6F-6E32-408A-91A3-3E3885444731}" type="slidenum">
              <a:rPr lang="en-US" altLang="ja-JP" smtClean="0"/>
              <a:pPr/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339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04" y="41617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35" y="386641"/>
            <a:ext cx="8277225" cy="621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925517" y="352034"/>
            <a:ext cx="8264769" cy="6207760"/>
            <a:chOff x="1925517" y="352034"/>
            <a:chExt cx="8264769" cy="620776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517" y="352034"/>
              <a:ext cx="8264769" cy="6207760"/>
            </a:xfrm>
            <a:prstGeom prst="rect">
              <a:avLst/>
            </a:prstGeom>
          </p:spPr>
        </p:pic>
        <p:pic>
          <p:nvPicPr>
            <p:cNvPr id="6" name="図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9" t="54853" r="62888" b="38948"/>
            <a:stretch/>
          </p:blipFill>
          <p:spPr bwMode="auto">
            <a:xfrm>
              <a:off x="3376246" y="3763109"/>
              <a:ext cx="1582616" cy="7209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2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51" y="396757"/>
            <a:ext cx="8259641" cy="62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52" y="439615"/>
            <a:ext cx="8816486" cy="58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468191"/>
            <a:ext cx="8150470" cy="61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1" y="360482"/>
            <a:ext cx="8288217" cy="621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80" y="401515"/>
            <a:ext cx="4466492" cy="59553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6" y="401515"/>
            <a:ext cx="4466492" cy="59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92" y="580292"/>
            <a:ext cx="8468918" cy="5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448" y="2807110"/>
            <a:ext cx="1224607" cy="10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740228" y="2704492"/>
            <a:ext cx="53105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 dirty="0"/>
              <a:t>豊中市</a:t>
            </a:r>
            <a:endParaRPr kumimoji="1" lang="ja-JP" alt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3299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934833" y="6434333"/>
            <a:ext cx="29878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（気象庁報道発表資料より）</a:t>
            </a:r>
          </a:p>
        </p:txBody>
      </p:sp>
      <p:pic>
        <p:nvPicPr>
          <p:cNvPr id="9" name="図 8" descr="C:\Press_Release_Box\2018年06月18日07時58分大阪府北部（08時20分作成）\nc_web\20180618075838\content\tmp\img\pub_si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76" y="1232185"/>
            <a:ext cx="4834880" cy="539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 descr="C:\Press_Release_Box\2018年06月18日07時58分大阪府北部（08時20分作成）\nc_web\common\img\seis_scale_pu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73" y="5643539"/>
            <a:ext cx="3194685" cy="5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 descr="C:\Press_Release_Box\2018年06月18日07時58分大阪府北部（08時20分作成）\nc_web\common\img\hypocen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73" y="5061879"/>
            <a:ext cx="831215" cy="581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744626" y="1473731"/>
            <a:ext cx="3537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地震の発生を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07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58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38.7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秒に検知し、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3.2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秒後の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07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58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</a:t>
            </a:r>
            <a:r>
              <a:rPr lang="en-US" altLang="ja-JP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41.9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秒に緊急地震速報（警報）を</a:t>
            </a:r>
            <a:endParaRPr lang="en-US" altLang="ja-JP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発表 </a:t>
            </a:r>
            <a:r>
              <a:rPr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【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気象庁</a:t>
            </a:r>
            <a:r>
              <a:rPr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】</a:t>
            </a:r>
            <a:endParaRPr lang="en-US" altLang="ja-JP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Oval 5"/>
          <p:cNvSpPr>
            <a:spLocks noChangeAspect="1" noChangeArrowheads="1"/>
          </p:cNvSpPr>
          <p:nvPr/>
        </p:nvSpPr>
        <p:spPr bwMode="auto">
          <a:xfrm>
            <a:off x="4079403" y="3709434"/>
            <a:ext cx="502180" cy="481740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40842" y="3637137"/>
            <a:ext cx="334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赤い円の内側は</a:t>
            </a:r>
            <a:endParaRPr lang="en-US" altLang="ja-JP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緊急地震速報が</a:t>
            </a:r>
            <a:endParaRPr lang="en-US" altLang="ja-JP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間に合いませんでした。</a:t>
            </a:r>
            <a:endParaRPr lang="ja-JP" altLang="en-US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角丸四角形 16">
            <a:extLst>
              <a:ext uri="{FF2B5EF4-FFF2-40B4-BE49-F238E27FC236}">
                <a16:creationId xmlns:a16="http://schemas.microsoft.com/office/drawing/2014/main" id="{FDF4E329-1FE4-4567-AC9A-923C35F9C832}"/>
              </a:ext>
            </a:extLst>
          </p:cNvPr>
          <p:cNvSpPr/>
          <p:nvPr/>
        </p:nvSpPr>
        <p:spPr>
          <a:xfrm>
            <a:off x="1562114" y="136388"/>
            <a:ext cx="8996159" cy="829538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「大阪府北部の地震」の緊急地震速報（警報）</a:t>
            </a:r>
          </a:p>
        </p:txBody>
      </p:sp>
      <p:sp>
        <p:nvSpPr>
          <p:cNvPr id="15" name="スライド番号プレースホルダ 2"/>
          <p:cNvSpPr>
            <a:spLocks noGrp="1"/>
          </p:cNvSpPr>
          <p:nvPr>
            <p:ph type="sldNum" sz="quarter" idx="12"/>
          </p:nvPr>
        </p:nvSpPr>
        <p:spPr>
          <a:xfrm>
            <a:off x="8534400" y="6381750"/>
            <a:ext cx="2133600" cy="476250"/>
          </a:xfrm>
        </p:spPr>
        <p:txBody>
          <a:bodyPr/>
          <a:lstStyle/>
          <a:p>
            <a:fld id="{EEB86C6F-6E32-408A-91A3-3E3885444731}" type="slidenum">
              <a:rPr lang="en-US" altLang="ja-JP" smtClean="0"/>
              <a:pPr/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195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00" y="526135"/>
            <a:ext cx="7979915" cy="5984937"/>
          </a:xfrm>
        </p:spPr>
      </p:pic>
    </p:spTree>
    <p:extLst>
      <p:ext uri="{BB962C8B-B14F-4D97-AF65-F5344CB8AC3E}">
        <p14:creationId xmlns:p14="http://schemas.microsoft.com/office/powerpoint/2010/main" val="34390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15" y="0"/>
            <a:ext cx="4994031" cy="6885072"/>
          </a:xfrm>
          <a:prstGeom prst="rect">
            <a:avLst/>
          </a:prstGeom>
        </p:spPr>
      </p:pic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89171" y="5870862"/>
            <a:ext cx="4526973" cy="4827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被害報告があった府内自治体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42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69169" y="2809214"/>
            <a:ext cx="4850079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豊中市の状況</a:t>
            </a:r>
            <a:endParaRPr kumimoji="1" lang="ja-JP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1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2423" y="2397125"/>
            <a:ext cx="11087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大阪府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北部（高槻市付近）を震源と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する</a:t>
            </a:r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マグニチュード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6.1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の直下型地震が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発生し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</a:t>
            </a:r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本市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</a:t>
            </a:r>
            <a:r>
              <a:rPr lang="ja-JP" altLang="en-US" sz="36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最大震度</a:t>
            </a:r>
            <a:r>
              <a:rPr lang="en-US" altLang="ja-JP" sz="36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</a:t>
            </a:r>
            <a:r>
              <a:rPr lang="ja-JP" altLang="en-US" sz="36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強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を観測しました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。</a:t>
            </a:r>
          </a:p>
          <a:p>
            <a:pPr marL="0" indent="0">
              <a:buNone/>
            </a:pP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033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67962" y="20454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市内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</a:t>
            </a:r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人的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被害：負傷者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39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名</a:t>
            </a:r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建物被害：</a:t>
            </a:r>
            <a:r>
              <a:rPr lang="en-US" altLang="ja-JP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2,700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件強</a:t>
            </a:r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　</a:t>
            </a:r>
            <a:r>
              <a:rPr lang="en-US" altLang="ja-JP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全壊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件、大規模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半壊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件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、半壊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30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件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87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74530" y="31532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大阪府内 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12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市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町を対象に</a:t>
            </a:r>
            <a:r>
              <a:rPr lang="ja-JP" altLang="en-US" sz="36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災害救助法</a:t>
            </a:r>
            <a:r>
              <a:rPr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が適用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9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386</Words>
  <Application>Microsoft Office PowerPoint</Application>
  <PresentationFormat>ワイド画面</PresentationFormat>
  <Paragraphs>45</Paragraphs>
  <Slides>29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7" baseType="lpstr">
      <vt:lpstr>等线</vt:lpstr>
      <vt:lpstr>HGP創英角ﾎﾟｯﾌﾟ体</vt:lpstr>
      <vt:lpstr>Meiryo UI</vt:lpstr>
      <vt:lpstr>ＭＳ Ｐゴシック</vt:lpstr>
      <vt:lpstr>游ゴシック</vt:lpstr>
      <vt:lpstr>游ゴシック Light</vt:lpstr>
      <vt:lpstr>Arial</vt:lpstr>
      <vt:lpstr>Office テーマ</vt:lpstr>
      <vt:lpstr>大阪府北部地震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豊中市の状況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市内の様子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大阪府北部地震</dc:title>
  <dc:creator>Administrator</dc:creator>
  <cp:lastModifiedBy>vdiuser38</cp:lastModifiedBy>
  <cp:revision>40</cp:revision>
  <cp:lastPrinted>2023-04-21T09:31:57Z</cp:lastPrinted>
  <dcterms:created xsi:type="dcterms:W3CDTF">2023-02-28T10:49:30Z</dcterms:created>
  <dcterms:modified xsi:type="dcterms:W3CDTF">2023-04-21T09:32:01Z</dcterms:modified>
</cp:coreProperties>
</file>