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73576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99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2477" y="72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363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3633"/>
          </a:xfrm>
          <a:prstGeom prst="rect">
            <a:avLst/>
          </a:prstGeom>
        </p:spPr>
        <p:txBody>
          <a:bodyPr vert="horz" lIns="90681" tIns="45341" rIns="90681" bIns="45341" rtlCol="0"/>
          <a:lstStyle>
            <a:lvl1pPr algn="r">
              <a:defRPr sz="1200"/>
            </a:lvl1pPr>
          </a:lstStyle>
          <a:p>
            <a:fld id="{979E7615-68D5-44FA-8A78-3B699C2DE4E5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0575" y="741363"/>
            <a:ext cx="2614613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1" tIns="45341" rIns="90681" bIns="4534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9515"/>
            <a:ext cx="5388610" cy="4442698"/>
          </a:xfrm>
          <a:prstGeom prst="rect">
            <a:avLst/>
          </a:prstGeom>
        </p:spPr>
        <p:txBody>
          <a:bodyPr vert="horz" lIns="90681" tIns="45341" rIns="90681" bIns="4534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18831" cy="49363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7317"/>
            <a:ext cx="2918831" cy="493633"/>
          </a:xfrm>
          <a:prstGeom prst="rect">
            <a:avLst/>
          </a:prstGeom>
        </p:spPr>
        <p:txBody>
          <a:bodyPr vert="horz" lIns="90681" tIns="45341" rIns="90681" bIns="45341" rtlCol="0" anchor="b"/>
          <a:lstStyle>
            <a:lvl1pPr algn="r">
              <a:defRPr sz="1200"/>
            </a:lvl1pPr>
          </a:lstStyle>
          <a:p>
            <a:fld id="{95BB69F1-A2B8-42E2-BFD7-B733C8B0D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578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B69F1-A2B8-42E2-BFD7-B733C8B0DCA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498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2"/>
            <a:ext cx="1701284" cy="912404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3" y="428232"/>
            <a:ext cx="4977831" cy="912404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8063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3642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2025/6/12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stelsSmooth/>
                    </a14:imgEffect>
                    <a14:imgEffect>
                      <a14:saturation sat="60000"/>
                    </a14:imgEffect>
                    <a14:imgEffect>
                      <a14:brightnessContrast bright="50000"/>
                    </a14:imgEffect>
                  </a14:imgLayer>
                </a14:imgProps>
              </a:ext>
            </a:extLst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グループ化 39"/>
          <p:cNvGrpSpPr/>
          <p:nvPr/>
        </p:nvGrpSpPr>
        <p:grpSpPr>
          <a:xfrm>
            <a:off x="241684" y="155277"/>
            <a:ext cx="7077894" cy="1315180"/>
            <a:chOff x="241684" y="129614"/>
            <a:chExt cx="7164414" cy="1194006"/>
          </a:xfrm>
        </p:grpSpPr>
        <p:sp>
          <p:nvSpPr>
            <p:cNvPr id="38" name="円/楕円 37"/>
            <p:cNvSpPr/>
            <p:nvPr/>
          </p:nvSpPr>
          <p:spPr>
            <a:xfrm>
              <a:off x="241684" y="129614"/>
              <a:ext cx="1310891" cy="11940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円/楕円 63"/>
            <p:cNvSpPr/>
            <p:nvPr/>
          </p:nvSpPr>
          <p:spPr>
            <a:xfrm>
              <a:off x="1170347" y="129614"/>
              <a:ext cx="1310891" cy="11940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円/楕円 64"/>
            <p:cNvSpPr/>
            <p:nvPr/>
          </p:nvSpPr>
          <p:spPr>
            <a:xfrm>
              <a:off x="2179518" y="129614"/>
              <a:ext cx="1310891" cy="11940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円/楕円 65"/>
            <p:cNvSpPr/>
            <p:nvPr/>
          </p:nvSpPr>
          <p:spPr>
            <a:xfrm>
              <a:off x="3173428" y="129614"/>
              <a:ext cx="1310891" cy="11940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円/楕円 66"/>
            <p:cNvSpPr/>
            <p:nvPr/>
          </p:nvSpPr>
          <p:spPr>
            <a:xfrm>
              <a:off x="4102091" y="129614"/>
              <a:ext cx="1310891" cy="11940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円/楕円 67"/>
            <p:cNvSpPr/>
            <p:nvPr/>
          </p:nvSpPr>
          <p:spPr>
            <a:xfrm>
              <a:off x="5111262" y="129614"/>
              <a:ext cx="1310891" cy="11940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円/楕円 68"/>
            <p:cNvSpPr/>
            <p:nvPr/>
          </p:nvSpPr>
          <p:spPr>
            <a:xfrm>
              <a:off x="6095207" y="129614"/>
              <a:ext cx="1310891" cy="11940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211" y="181373"/>
            <a:ext cx="75608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600" b="1" spc="200" dirty="0">
                <a:ln w="31550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防災対策講座</a:t>
            </a:r>
            <a:endParaRPr kumimoji="1" lang="ja-JP" altLang="en-US" sz="6600" b="1" spc="200" dirty="0">
              <a:ln w="31550" cmpd="sng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11" y="9724787"/>
            <a:ext cx="7561052" cy="99764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09552" y="9777207"/>
            <a:ext cx="7310151" cy="709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kumimoji="1" lang="ja-JP" altLang="en-US" b="1" dirty="0">
                <a:solidFill>
                  <a:schemeClr val="bg1"/>
                </a:solidFill>
              </a:rPr>
              <a:t>主催 ： 豊中市消防局</a:t>
            </a:r>
          </a:p>
          <a:p>
            <a:pPr algn="ctr">
              <a:lnSpc>
                <a:spcPts val="2500"/>
              </a:lnSpc>
            </a:pPr>
            <a:r>
              <a:rPr lang="ja-JP" altLang="en-US" b="1" dirty="0">
                <a:solidFill>
                  <a:schemeClr val="bg1"/>
                </a:solidFill>
              </a:rPr>
              <a:t>協力 ： 千里文化センター「コラボ」・豊中市立地域共生センター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 rot="897268">
            <a:off x="4474740" y="2337542"/>
            <a:ext cx="2854587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rgbClr val="002060"/>
                </a:solidFill>
              </a:rPr>
              <a:t>防災・減災につながる備え</a:t>
            </a:r>
          </a:p>
          <a:p>
            <a:pPr algn="ctr"/>
            <a:r>
              <a:rPr kumimoji="1" lang="ja-JP" altLang="en-US" sz="1600" b="1" dirty="0">
                <a:solidFill>
                  <a:srgbClr val="002060"/>
                </a:solidFill>
              </a:rPr>
              <a:t>みんなで考えましょう</a:t>
            </a:r>
            <a:r>
              <a:rPr kumimoji="1" lang="en-US" altLang="ja-JP" sz="1600" b="1" i="1" dirty="0">
                <a:solidFill>
                  <a:srgbClr val="002060"/>
                </a:solidFill>
              </a:rPr>
              <a:t>!!</a:t>
            </a:r>
            <a:endParaRPr kumimoji="1" lang="ja-JP" altLang="en-US" sz="1600" b="1" i="1" dirty="0">
              <a:solidFill>
                <a:srgbClr val="00206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01390" y="1265607"/>
            <a:ext cx="6526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ln w="31550" cmpd="sng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glow rad="215900">
                    <a:schemeClr val="bg1"/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～</a:t>
            </a:r>
            <a:r>
              <a:rPr kumimoji="1" lang="ja-JP" altLang="en-US" sz="2800" b="1" dirty="0">
                <a:ln w="31550" cmpd="sng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glow rad="215900">
                    <a:schemeClr val="bg1"/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過去の災害から学ぶ 命の守り方～</a:t>
            </a: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11EF0A98-338D-4F07-AEE3-E3544BF898C6}"/>
              </a:ext>
            </a:extLst>
          </p:cNvPr>
          <p:cNvGrpSpPr>
            <a:grpSpLocks noChangeAspect="1"/>
          </p:cNvGrpSpPr>
          <p:nvPr/>
        </p:nvGrpSpPr>
        <p:grpSpPr>
          <a:xfrm>
            <a:off x="265785" y="2005333"/>
            <a:ext cx="2435646" cy="2435646"/>
            <a:chOff x="477971" y="1590055"/>
            <a:chExt cx="3059470" cy="3059471"/>
          </a:xfrm>
        </p:grpSpPr>
        <p:sp>
          <p:nvSpPr>
            <p:cNvPr id="9" name="円/楕円 8"/>
            <p:cNvSpPr/>
            <p:nvPr/>
          </p:nvSpPr>
          <p:spPr>
            <a:xfrm>
              <a:off x="477971" y="1590055"/>
              <a:ext cx="3059470" cy="3059471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57150">
              <a:solidFill>
                <a:srgbClr val="FF000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597F5047-7DCB-49E2-93C3-665816B6833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0411" y="2236428"/>
              <a:ext cx="2401814" cy="1678584"/>
            </a:xfrm>
            <a:prstGeom prst="rect">
              <a:avLst/>
            </a:prstGeom>
          </p:spPr>
        </p:pic>
      </p:grpSp>
      <p:sp>
        <p:nvSpPr>
          <p:cNvPr id="12" name="乗算記号 11"/>
          <p:cNvSpPr>
            <a:spLocks noChangeAspect="1"/>
          </p:cNvSpPr>
          <p:nvPr/>
        </p:nvSpPr>
        <p:spPr>
          <a:xfrm>
            <a:off x="1963173" y="1874403"/>
            <a:ext cx="2309664" cy="2309664"/>
          </a:xfrm>
          <a:prstGeom prst="mathMultiply">
            <a:avLst/>
          </a:prstGeom>
          <a:gradFill>
            <a:gsLst>
              <a:gs pos="0">
                <a:srgbClr val="FF0000"/>
              </a:gs>
              <a:gs pos="100000">
                <a:srgbClr val="FFC000"/>
              </a:gs>
            </a:gsLst>
            <a:lin ang="5400000" scaled="0"/>
          </a:gra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34529" y="2764881"/>
            <a:ext cx="29287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n w="31550" cmpd="sng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glow rad="215900">
                    <a:schemeClr val="bg1"/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巨大地震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78117EFF-638D-42BD-9585-C4ADE705525D}"/>
              </a:ext>
            </a:extLst>
          </p:cNvPr>
          <p:cNvGrpSpPr>
            <a:grpSpLocks noChangeAspect="1"/>
          </p:cNvGrpSpPr>
          <p:nvPr/>
        </p:nvGrpSpPr>
        <p:grpSpPr>
          <a:xfrm>
            <a:off x="4643377" y="3455634"/>
            <a:ext cx="2590790" cy="2590790"/>
            <a:chOff x="4124022" y="4168448"/>
            <a:chExt cx="3065179" cy="3065179"/>
          </a:xfrm>
        </p:grpSpPr>
        <p:sp>
          <p:nvSpPr>
            <p:cNvPr id="10" name="円/楕円 9"/>
            <p:cNvSpPr/>
            <p:nvPr/>
          </p:nvSpPr>
          <p:spPr>
            <a:xfrm>
              <a:off x="4124022" y="4168448"/>
              <a:ext cx="3065179" cy="306517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57150">
              <a:solidFill>
                <a:srgbClr val="FF0000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EA622944-9D96-4FE0-BC01-4B9A813005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455476" y="4859383"/>
              <a:ext cx="2452199" cy="1628699"/>
            </a:xfrm>
            <a:prstGeom prst="rect">
              <a:avLst/>
            </a:prstGeom>
          </p:spPr>
        </p:pic>
      </p:grpSp>
      <p:sp>
        <p:nvSpPr>
          <p:cNvPr id="34" name="乗算記号 33"/>
          <p:cNvSpPr>
            <a:spLocks noChangeAspect="1"/>
          </p:cNvSpPr>
          <p:nvPr/>
        </p:nvSpPr>
        <p:spPr>
          <a:xfrm>
            <a:off x="2895577" y="3611159"/>
            <a:ext cx="2537372" cy="2537373"/>
          </a:xfrm>
          <a:prstGeom prst="mathMultiply">
            <a:avLst/>
          </a:prstGeom>
          <a:gradFill>
            <a:gsLst>
              <a:gs pos="0">
                <a:srgbClr val="FF0000"/>
              </a:gs>
              <a:gs pos="100000">
                <a:srgbClr val="FFC000"/>
              </a:gs>
            </a:gsLst>
            <a:lin ang="5400000" scaled="0"/>
          </a:gra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67592" y="4538282"/>
            <a:ext cx="41993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n w="31550" cmpd="sng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glow rad="215900">
                    <a:schemeClr val="bg1"/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大雨・洪水</a:t>
            </a:r>
            <a:r>
              <a:rPr lang="ja-JP" altLang="en-US" sz="4000" b="1" dirty="0">
                <a:ln w="31550" cmpd="sng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glow rad="215900">
                    <a:schemeClr val="bg1"/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・台風</a:t>
            </a:r>
            <a:endParaRPr kumimoji="1" lang="ja-JP" altLang="en-US" sz="4000" b="1" dirty="0">
              <a:ln w="31550" cmpd="sng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glow rad="215900">
                  <a:schemeClr val="bg1"/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1CC50B9-09EB-4C34-8E25-09C506D9F5EA}"/>
              </a:ext>
            </a:extLst>
          </p:cNvPr>
          <p:cNvSpPr txBox="1"/>
          <p:nvPr/>
        </p:nvSpPr>
        <p:spPr>
          <a:xfrm>
            <a:off x="445818" y="6688058"/>
            <a:ext cx="6669625" cy="30367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実施会場と日時</a:t>
            </a:r>
            <a:r>
              <a:rPr kumimoji="1"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千里文化センター　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　　　</a:t>
            </a:r>
          </a:p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 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日（金曜） 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時から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時まで</a:t>
            </a:r>
          </a:p>
          <a:p>
            <a:pPr>
              <a:spcBef>
                <a:spcPts val="600"/>
              </a:spcBef>
            </a:pP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庄内コラボ　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　　　　　　　 </a:t>
            </a:r>
          </a:p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 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日（火曜） 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分から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分まで</a:t>
            </a:r>
          </a:p>
          <a:p>
            <a:pPr>
              <a:spcBef>
                <a:spcPts val="600"/>
              </a:spcBef>
            </a:pP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地域共生センター　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　　　</a:t>
            </a:r>
          </a:p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日（水曜）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分から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分まで</a:t>
            </a:r>
          </a:p>
          <a:p>
            <a:pPr>
              <a:spcBef>
                <a:spcPts val="1000"/>
              </a:spcBef>
            </a:pP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問合せ先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豊中市消防局 予防課　℡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06-6846-8449</a:t>
            </a:r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7113F9A-4981-4251-8334-167384A26AF9}"/>
              </a:ext>
            </a:extLst>
          </p:cNvPr>
          <p:cNvSpPr txBox="1"/>
          <p:nvPr/>
        </p:nvSpPr>
        <p:spPr>
          <a:xfrm>
            <a:off x="467939" y="5898786"/>
            <a:ext cx="4646134" cy="65864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ja-JP" altLang="en-US" sz="1600" b="1" spc="1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申込みは不要です。</a:t>
            </a:r>
          </a:p>
          <a:p>
            <a:pPr>
              <a:lnSpc>
                <a:spcPts val="2300"/>
              </a:lnSpc>
            </a:pPr>
            <a:r>
              <a:rPr lang="en-US" altLang="ja-JP" sz="1600" b="1" spc="1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b="1" spc="1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当日、会場にお越しください。</a:t>
            </a:r>
            <a:endParaRPr kumimoji="1" lang="ja-JP" altLang="en-US" sz="1600" b="1" spc="100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B12D8EF-C6A1-4FB7-A2D0-CAC57E00C625}"/>
              </a:ext>
            </a:extLst>
          </p:cNvPr>
          <p:cNvSpPr txBox="1"/>
          <p:nvPr/>
        </p:nvSpPr>
        <p:spPr>
          <a:xfrm>
            <a:off x="265785" y="5539743"/>
            <a:ext cx="169738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spc="1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〔</a:t>
            </a:r>
            <a:r>
              <a:rPr kumimoji="1" lang="ja-JP" altLang="en-US" b="1" spc="1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参加無料</a:t>
            </a:r>
            <a:r>
              <a:rPr kumimoji="1" lang="en-US" altLang="ja-JP" b="1" spc="1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〕</a:t>
            </a:r>
            <a:endParaRPr kumimoji="1" lang="ja-JP" altLang="en-US" b="1" spc="100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8461771"/>
      </p:ext>
    </p:extLst>
  </p:cSld>
  <p:clrMapOvr>
    <a:masterClrMapping/>
  </p:clrMapOvr>
</p:sld>
</file>

<file path=ppt/theme/theme1.xml><?xml version="1.0" encoding="utf-8"?>
<a:theme xmlns:a="http://schemas.openxmlformats.org/drawingml/2006/main" name="21380_kasai_yobou_po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21380_kasai_yobou_poster</Template>
  <TotalTime>132</TotalTime>
  <Words>178</Words>
  <Application>Microsoft Office PowerPoint</Application>
  <PresentationFormat>ユーザー設定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HGP創英角ﾎﾟｯﾌﾟ体</vt:lpstr>
      <vt:lpstr>HG丸ｺﾞｼｯｸM-PRO</vt:lpstr>
      <vt:lpstr>ＭＳ Ｐゴシック</vt:lpstr>
      <vt:lpstr>Arial</vt:lpstr>
      <vt:lpstr>Calibri</vt:lpstr>
      <vt:lpstr>21380_kasai_yobou_poster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Administrator</cp:lastModifiedBy>
  <cp:revision>20</cp:revision>
  <cp:lastPrinted>2025-06-11T01:21:18Z</cp:lastPrinted>
  <dcterms:created xsi:type="dcterms:W3CDTF">2025-06-10T07:26:02Z</dcterms:created>
  <dcterms:modified xsi:type="dcterms:W3CDTF">2025-06-12T08:00:29Z</dcterms:modified>
</cp:coreProperties>
</file>