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9720263" cy="1439863"/>
  <p:notesSz cx="6858000" cy="9144000"/>
  <p:defaultTextStyle>
    <a:defPPr>
      <a:defRPr lang="ja-JP"/>
    </a:defPPr>
    <a:lvl1pPr marL="0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1pPr>
    <a:lvl2pPr marL="267828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2pPr>
    <a:lvl3pPr marL="535656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3pPr>
    <a:lvl4pPr marL="803483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4pPr>
    <a:lvl5pPr marL="1071311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5pPr>
    <a:lvl6pPr marL="1339139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6pPr>
    <a:lvl7pPr marL="1606967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7pPr>
    <a:lvl8pPr marL="1874794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8pPr>
    <a:lvl9pPr marL="2142622" algn="l" defTabSz="535656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82" y="1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5033" y="235644"/>
            <a:ext cx="7290197" cy="501286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15033" y="756262"/>
            <a:ext cx="7290197" cy="347633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37" indent="0" algn="ctr">
              <a:buNone/>
              <a:defRPr sz="2008"/>
            </a:lvl2pPr>
            <a:lvl3pPr marL="917875" indent="0" algn="ctr">
              <a:buNone/>
              <a:defRPr sz="1807"/>
            </a:lvl3pPr>
            <a:lvl4pPr marL="1376812" indent="0" algn="ctr">
              <a:buNone/>
              <a:defRPr sz="1606"/>
            </a:lvl4pPr>
            <a:lvl5pPr marL="1835749" indent="0" algn="ctr">
              <a:buNone/>
              <a:defRPr sz="1606"/>
            </a:lvl5pPr>
            <a:lvl6pPr marL="2294687" indent="0" algn="ctr">
              <a:buNone/>
              <a:defRPr sz="1606"/>
            </a:lvl6pPr>
            <a:lvl7pPr marL="2753624" indent="0" algn="ctr">
              <a:buNone/>
              <a:defRPr sz="1606"/>
            </a:lvl7pPr>
            <a:lvl8pPr marL="3212562" indent="0" algn="ctr">
              <a:buNone/>
              <a:defRPr sz="1606"/>
            </a:lvl8pPr>
            <a:lvl9pPr marL="3671499" indent="0" algn="ctr">
              <a:buNone/>
              <a:defRPr sz="1606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9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89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56063" y="76662"/>
            <a:ext cx="2095932" cy="12202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8269" y="76662"/>
            <a:ext cx="6166292" cy="12202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60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24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3206" y="358968"/>
            <a:ext cx="8383727" cy="598943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3206" y="963575"/>
            <a:ext cx="8383727" cy="314970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37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875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81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7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687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62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56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49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33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8268" y="383297"/>
            <a:ext cx="4131112" cy="91358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20883" y="383297"/>
            <a:ext cx="4131112" cy="91358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99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535" y="76661"/>
            <a:ext cx="8383727" cy="2783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9535" y="352969"/>
            <a:ext cx="4112126" cy="172983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37" indent="0">
              <a:buNone/>
              <a:defRPr sz="2008" b="1"/>
            </a:lvl2pPr>
            <a:lvl3pPr marL="917875" indent="0">
              <a:buNone/>
              <a:defRPr sz="1807" b="1"/>
            </a:lvl3pPr>
            <a:lvl4pPr marL="1376812" indent="0">
              <a:buNone/>
              <a:defRPr sz="1606" b="1"/>
            </a:lvl4pPr>
            <a:lvl5pPr marL="1835749" indent="0">
              <a:buNone/>
              <a:defRPr sz="1606" b="1"/>
            </a:lvl5pPr>
            <a:lvl6pPr marL="2294687" indent="0">
              <a:buNone/>
              <a:defRPr sz="1606" b="1"/>
            </a:lvl6pPr>
            <a:lvl7pPr marL="2753624" indent="0">
              <a:buNone/>
              <a:defRPr sz="1606" b="1"/>
            </a:lvl7pPr>
            <a:lvl8pPr marL="3212562" indent="0">
              <a:buNone/>
              <a:defRPr sz="1606" b="1"/>
            </a:lvl8pPr>
            <a:lvl9pPr marL="3671499" indent="0">
              <a:buNone/>
              <a:defRPr sz="160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9535" y="525952"/>
            <a:ext cx="4112126" cy="77359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920883" y="352969"/>
            <a:ext cx="4132378" cy="172983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37" indent="0">
              <a:buNone/>
              <a:defRPr sz="2008" b="1"/>
            </a:lvl2pPr>
            <a:lvl3pPr marL="917875" indent="0">
              <a:buNone/>
              <a:defRPr sz="1807" b="1"/>
            </a:lvl3pPr>
            <a:lvl4pPr marL="1376812" indent="0">
              <a:buNone/>
              <a:defRPr sz="1606" b="1"/>
            </a:lvl4pPr>
            <a:lvl5pPr marL="1835749" indent="0">
              <a:buNone/>
              <a:defRPr sz="1606" b="1"/>
            </a:lvl5pPr>
            <a:lvl6pPr marL="2294687" indent="0">
              <a:buNone/>
              <a:defRPr sz="1606" b="1"/>
            </a:lvl6pPr>
            <a:lvl7pPr marL="2753624" indent="0">
              <a:buNone/>
              <a:defRPr sz="1606" b="1"/>
            </a:lvl7pPr>
            <a:lvl8pPr marL="3212562" indent="0">
              <a:buNone/>
              <a:defRPr sz="1606" b="1"/>
            </a:lvl8pPr>
            <a:lvl9pPr marL="3671499" indent="0">
              <a:buNone/>
              <a:defRPr sz="160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920883" y="525952"/>
            <a:ext cx="4132378" cy="77359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39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0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10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534" y="95991"/>
            <a:ext cx="3135038" cy="335968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2379" y="207314"/>
            <a:ext cx="4920883" cy="1023236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9534" y="431959"/>
            <a:ext cx="3135038" cy="800257"/>
          </a:xfrm>
        </p:spPr>
        <p:txBody>
          <a:bodyPr/>
          <a:lstStyle>
            <a:lvl1pPr marL="0" indent="0">
              <a:buNone/>
              <a:defRPr sz="1606"/>
            </a:lvl1pPr>
            <a:lvl2pPr marL="458937" indent="0">
              <a:buNone/>
              <a:defRPr sz="1405"/>
            </a:lvl2pPr>
            <a:lvl3pPr marL="917875" indent="0">
              <a:buNone/>
              <a:defRPr sz="1205"/>
            </a:lvl3pPr>
            <a:lvl4pPr marL="1376812" indent="0">
              <a:buNone/>
              <a:defRPr sz="1004"/>
            </a:lvl4pPr>
            <a:lvl5pPr marL="1835749" indent="0">
              <a:buNone/>
              <a:defRPr sz="1004"/>
            </a:lvl5pPr>
            <a:lvl6pPr marL="2294687" indent="0">
              <a:buNone/>
              <a:defRPr sz="1004"/>
            </a:lvl6pPr>
            <a:lvl7pPr marL="2753624" indent="0">
              <a:buNone/>
              <a:defRPr sz="1004"/>
            </a:lvl7pPr>
            <a:lvl8pPr marL="3212562" indent="0">
              <a:buNone/>
              <a:defRPr sz="1004"/>
            </a:lvl8pPr>
            <a:lvl9pPr marL="3671499" indent="0">
              <a:buNone/>
              <a:defRPr sz="100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25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534" y="95991"/>
            <a:ext cx="3135038" cy="335968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132379" y="207314"/>
            <a:ext cx="4920883" cy="1023236"/>
          </a:xfrm>
        </p:spPr>
        <p:txBody>
          <a:bodyPr/>
          <a:lstStyle>
            <a:lvl1pPr marL="0" indent="0">
              <a:buNone/>
              <a:defRPr sz="3212"/>
            </a:lvl1pPr>
            <a:lvl2pPr marL="458937" indent="0">
              <a:buNone/>
              <a:defRPr sz="2811"/>
            </a:lvl2pPr>
            <a:lvl3pPr marL="917875" indent="0">
              <a:buNone/>
              <a:defRPr sz="2409"/>
            </a:lvl3pPr>
            <a:lvl4pPr marL="1376812" indent="0">
              <a:buNone/>
              <a:defRPr sz="2008"/>
            </a:lvl4pPr>
            <a:lvl5pPr marL="1835749" indent="0">
              <a:buNone/>
              <a:defRPr sz="2008"/>
            </a:lvl5pPr>
            <a:lvl6pPr marL="2294687" indent="0">
              <a:buNone/>
              <a:defRPr sz="2008"/>
            </a:lvl6pPr>
            <a:lvl7pPr marL="2753624" indent="0">
              <a:buNone/>
              <a:defRPr sz="2008"/>
            </a:lvl7pPr>
            <a:lvl8pPr marL="3212562" indent="0">
              <a:buNone/>
              <a:defRPr sz="2008"/>
            </a:lvl8pPr>
            <a:lvl9pPr marL="3671499" indent="0">
              <a:buNone/>
              <a:defRPr sz="2008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9534" y="431959"/>
            <a:ext cx="3135038" cy="800257"/>
          </a:xfrm>
        </p:spPr>
        <p:txBody>
          <a:bodyPr/>
          <a:lstStyle>
            <a:lvl1pPr marL="0" indent="0">
              <a:buNone/>
              <a:defRPr sz="1606"/>
            </a:lvl1pPr>
            <a:lvl2pPr marL="458937" indent="0">
              <a:buNone/>
              <a:defRPr sz="1405"/>
            </a:lvl2pPr>
            <a:lvl3pPr marL="917875" indent="0">
              <a:buNone/>
              <a:defRPr sz="1205"/>
            </a:lvl3pPr>
            <a:lvl4pPr marL="1376812" indent="0">
              <a:buNone/>
              <a:defRPr sz="1004"/>
            </a:lvl4pPr>
            <a:lvl5pPr marL="1835749" indent="0">
              <a:buNone/>
              <a:defRPr sz="1004"/>
            </a:lvl5pPr>
            <a:lvl6pPr marL="2294687" indent="0">
              <a:buNone/>
              <a:defRPr sz="1004"/>
            </a:lvl6pPr>
            <a:lvl7pPr marL="2753624" indent="0">
              <a:buNone/>
              <a:defRPr sz="1004"/>
            </a:lvl7pPr>
            <a:lvl8pPr marL="3212562" indent="0">
              <a:buNone/>
              <a:defRPr sz="1004"/>
            </a:lvl8pPr>
            <a:lvl9pPr marL="3671499" indent="0">
              <a:buNone/>
              <a:defRPr sz="100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8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68269" y="76661"/>
            <a:ext cx="8383727" cy="278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8269" y="383297"/>
            <a:ext cx="8383727" cy="91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68268" y="1334542"/>
            <a:ext cx="2187059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1DE94-7507-4D3D-8F24-823CD797833C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19837" y="1334542"/>
            <a:ext cx="3280589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4937" y="1334542"/>
            <a:ext cx="2187059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632AD-0002-4F84-AA5A-5748B26BB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7875" rtl="0" eaLnBrk="1" latinLnBrk="0" hangingPunct="1">
        <a:lnSpc>
          <a:spcPct val="90000"/>
        </a:lnSpc>
        <a:spcBef>
          <a:spcPct val="0"/>
        </a:spcBef>
        <a:buNone/>
        <a:defRPr kumimoji="1"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69" indent="-229469" algn="l" defTabSz="917875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kumimoji="1"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06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343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281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218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155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093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030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0968" indent="-229469" algn="l" defTabSz="917875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37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875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812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749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687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624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562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499" algn="l" defTabSz="917875" rtl="0" eaLnBrk="1" latinLnBrk="0" hangingPunct="1">
        <a:defRPr kumimoji="1"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" y="540"/>
            <a:ext cx="9717866" cy="143878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/>
          <a:srcRect l="6483" r="4782"/>
          <a:stretch/>
        </p:blipFill>
        <p:spPr>
          <a:xfrm>
            <a:off x="44143" y="169283"/>
            <a:ext cx="1772046" cy="110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14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51" y="540"/>
            <a:ext cx="9723963" cy="143878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/>
          <a:srcRect l="6483" r="4782"/>
          <a:stretch/>
        </p:blipFill>
        <p:spPr>
          <a:xfrm>
            <a:off x="44143" y="169283"/>
            <a:ext cx="1772046" cy="11012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121705" y="1126019"/>
            <a:ext cx="3459480" cy="289115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cap="none" spc="0" dirty="0">
                <a:ln w="0">
                  <a:noFill/>
                  <a:prstDash val="solid"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株式会社●●●●●●●●</a:t>
            </a:r>
            <a:r>
              <a:rPr lang="en-US" altLang="ja-JP" sz="1200" b="1" cap="none" spc="0" dirty="0">
                <a:ln w="0">
                  <a:noFill/>
                  <a:prstDash val="solid"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1200" b="1" cap="none" spc="0" dirty="0">
                <a:ln w="0">
                  <a:noFill/>
                  <a:prstDash val="solid"/>
                </a:ln>
                <a:solidFill>
                  <a:srgbClr val="06319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豊中市</a:t>
            </a:r>
          </a:p>
        </p:txBody>
      </p:sp>
    </p:spTree>
    <p:extLst>
      <p:ext uri="{BB962C8B-B14F-4D97-AF65-F5344CB8AC3E}">
        <p14:creationId xmlns:p14="http://schemas.microsoft.com/office/powerpoint/2010/main" val="408573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4AB412E-C436-4525-A577-B70684EA7D47}" vid="{BE243D98-BEB5-433B-BEC7-84E7198D55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</TotalTime>
  <Words>12</Words>
  <Application>Microsoft Office PowerPoint</Application>
  <PresentationFormat>ユーザー設定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Cambria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W012003@AD.LOC.CITY.TOYONAKA.OSAKA.JP</dc:creator>
  <cp:lastModifiedBy>豊中市</cp:lastModifiedBy>
  <cp:revision>9</cp:revision>
  <dcterms:created xsi:type="dcterms:W3CDTF">2022-09-29T01:06:51Z</dcterms:created>
  <dcterms:modified xsi:type="dcterms:W3CDTF">2023-09-13T01:17:07Z</dcterms:modified>
</cp:coreProperties>
</file>