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9" r:id="rId5"/>
    <p:sldId id="270" r:id="rId6"/>
    <p:sldId id="268" r:id="rId7"/>
    <p:sldId id="273" r:id="rId8"/>
    <p:sldId id="259" r:id="rId9"/>
    <p:sldId id="260" r:id="rId10"/>
    <p:sldId id="271" r:id="rId11"/>
    <p:sldId id="261" r:id="rId12"/>
    <p:sldId id="262" r:id="rId13"/>
    <p:sldId id="272" r:id="rId14"/>
    <p:sldId id="263" r:id="rId15"/>
    <p:sldId id="264" r:id="rId16"/>
    <p:sldId id="265" r:id="rId17"/>
    <p:sldId id="266" r:id="rId18"/>
    <p:sldId id="267" r:id="rId19"/>
    <p:sldId id="274" r:id="rId20"/>
    <p:sldId id="275"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4A5"/>
    <a:srgbClr val="E2F1F6"/>
    <a:srgbClr val="D0E8F0"/>
    <a:srgbClr val="AF9B7D"/>
    <a:srgbClr val="CBB987"/>
    <a:srgbClr val="FEF4DA"/>
    <a:srgbClr val="FFF0CD"/>
    <a:srgbClr val="F2F7FC"/>
    <a:srgbClr val="DDE6BC"/>
    <a:srgbClr val="C7D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8" autoAdjust="0"/>
    <p:restoredTop sz="81465" autoAdjust="0"/>
  </p:normalViewPr>
  <p:slideViewPr>
    <p:cSldViewPr snapToGrid="0">
      <p:cViewPr varScale="1">
        <p:scale>
          <a:sx n="72" d="100"/>
          <a:sy n="72" d="100"/>
        </p:scale>
        <p:origin x="-1968"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5" d="100"/>
          <a:sy n="75" d="100"/>
        </p:scale>
        <p:origin x="196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D4098-C969-4011-B31A-84106BF97C56}" type="datetimeFigureOut">
              <a:rPr kumimoji="1" lang="ja-JP" altLang="en-US" smtClean="0"/>
              <a:t>2018/12/13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499A7-14F1-4FE3-B8B1-173E8B6A474F}" type="slidenum">
              <a:rPr kumimoji="1" lang="ja-JP" altLang="en-US" smtClean="0"/>
              <a:t>‹#›</a:t>
            </a:fld>
            <a:endParaRPr kumimoji="1" lang="ja-JP" altLang="en-US"/>
          </a:p>
        </p:txBody>
      </p:sp>
    </p:spTree>
    <p:extLst>
      <p:ext uri="{BB962C8B-B14F-4D97-AF65-F5344CB8AC3E}">
        <p14:creationId xmlns:p14="http://schemas.microsoft.com/office/powerpoint/2010/main" val="14532569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a:t>
            </a:fld>
            <a:endParaRPr kumimoji="1" lang="ja-JP" altLang="en-US"/>
          </a:p>
        </p:txBody>
      </p:sp>
    </p:spTree>
    <p:extLst>
      <p:ext uri="{BB962C8B-B14F-4D97-AF65-F5344CB8AC3E}">
        <p14:creationId xmlns:p14="http://schemas.microsoft.com/office/powerpoint/2010/main" val="131380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でも、この頃、</a:t>
            </a:r>
            <a:r>
              <a:rPr kumimoji="1" lang="ja-JP" altLang="en-US" dirty="0" err="1"/>
              <a:t>びりりくんは</a:t>
            </a:r>
            <a:r>
              <a:rPr kumimoji="1" lang="ja-JP" altLang="en-US" dirty="0"/>
              <a:t>少し疲れているようです。</a:t>
            </a:r>
            <a:endParaRPr kumimoji="1" lang="en-US" altLang="ja-JP" dirty="0"/>
          </a:p>
          <a:p>
            <a:r>
              <a:rPr lang="ja-JP" altLang="en-US" dirty="0" err="1"/>
              <a:t>びりりくんは</a:t>
            </a:r>
            <a:r>
              <a:rPr lang="ja-JP" altLang="en-US" dirty="0"/>
              <a:t>困った顔で言いました。</a:t>
            </a:r>
          </a:p>
          <a:p>
            <a:endParaRPr lang="en-US" altLang="ja-JP" dirty="0"/>
          </a:p>
          <a:p>
            <a:r>
              <a:rPr kumimoji="1" lang="ja-JP" altLang="en-US" dirty="0"/>
              <a:t>「みんなのお家に、電気を使う道具が増えたのかな。最近、電気が無くなるのがすごく早くて、</a:t>
            </a:r>
            <a:r>
              <a:rPr kumimoji="1" lang="ja-JP" altLang="en-US" dirty="0" err="1"/>
              <a:t>作っても作っても</a:t>
            </a:r>
            <a:r>
              <a:rPr kumimoji="1" lang="ja-JP" altLang="en-US" dirty="0"/>
              <a:t>、すぐ足りなくなるんだよ」</a:t>
            </a:r>
            <a:endParaRPr kumimoji="1" lang="en-US" altLang="ja-JP" dirty="0"/>
          </a:p>
          <a:p>
            <a:endParaRPr lang="en-US" altLang="ja-JP" dirty="0"/>
          </a:p>
          <a:p>
            <a:r>
              <a:rPr kumimoji="1" lang="ja-JP" altLang="en-US" dirty="0"/>
              <a:t>そういえば、太郎くんのお家にも、電気で動くおもちゃや、お父さんのパソコンなど、電気を使うものが増えたような気がします。</a:t>
            </a:r>
            <a:endParaRPr kumimoji="1" lang="en-US" altLang="ja-JP" dirty="0"/>
          </a:p>
          <a:p>
            <a:endParaRPr lang="en-US" altLang="ja-JP" dirty="0"/>
          </a:p>
          <a:p>
            <a:r>
              <a:rPr kumimoji="1" lang="ja-JP" altLang="en-US" dirty="0"/>
              <a:t>「僕また手伝いに来るから、がんばってね」</a:t>
            </a:r>
            <a:endParaRPr kumimoji="1" lang="en-US" altLang="ja-JP" dirty="0"/>
          </a:p>
          <a:p>
            <a:endParaRPr lang="en-US" altLang="ja-JP" dirty="0"/>
          </a:p>
          <a:p>
            <a:r>
              <a:rPr kumimoji="1" lang="ja-JP" altLang="en-US" dirty="0"/>
              <a:t>太郎くんは</a:t>
            </a:r>
            <a:r>
              <a:rPr kumimoji="1" lang="ja-JP" altLang="en-US" dirty="0" err="1"/>
              <a:t>びりりくんを</a:t>
            </a:r>
            <a:r>
              <a:rPr kumimoji="1" lang="ja-JP" altLang="en-US" dirty="0"/>
              <a:t>元気づけて、家に帰りました。</a:t>
            </a:r>
            <a:endParaRPr kumimoji="1" lang="en-US" altLang="ja-JP"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10</a:t>
            </a:fld>
            <a:endParaRPr kumimoji="1" lang="ja-JP" altLang="en-US"/>
          </a:p>
        </p:txBody>
      </p:sp>
    </p:spTree>
    <p:extLst>
      <p:ext uri="{BB962C8B-B14F-4D97-AF65-F5344CB8AC3E}">
        <p14:creationId xmlns:p14="http://schemas.microsoft.com/office/powerpoint/2010/main" val="396066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ある日、太郎くんが家でテレビを見ていると、突然テレビが消えてしましました。</a:t>
            </a:r>
            <a:endParaRPr kumimoji="1" lang="en-US" altLang="ja-JP" dirty="0"/>
          </a:p>
          <a:p>
            <a:endParaRPr kumimoji="1" lang="en-US" altLang="ja-JP" dirty="0"/>
          </a:p>
          <a:p>
            <a:r>
              <a:rPr kumimoji="1" lang="ja-JP" altLang="en-US" dirty="0"/>
              <a:t>家の明かりも、ついたり消えたり。明るくなったり、暗くなったり。</a:t>
            </a:r>
            <a:endParaRPr kumimoji="1" lang="en-US" altLang="ja-JP" dirty="0"/>
          </a:p>
          <a:p>
            <a:endParaRPr kumimoji="1" lang="en-US" altLang="ja-JP" dirty="0"/>
          </a:p>
          <a:p>
            <a:r>
              <a:rPr kumimoji="1" lang="ja-JP" altLang="en-US" dirty="0"/>
              <a:t>「あれれ？どうしたんだろう？」</a:t>
            </a:r>
            <a:endParaRPr kumimoji="1" lang="en-US" altLang="ja-JP" dirty="0"/>
          </a:p>
          <a:p>
            <a:endParaRPr lang="en-US" altLang="ja-JP" dirty="0"/>
          </a:p>
          <a:p>
            <a:r>
              <a:rPr lang="ja-JP" altLang="en-US" dirty="0"/>
              <a:t>どうやら、電気の力が弱くなっているようです。</a:t>
            </a:r>
            <a:endParaRPr lang="en-US" altLang="ja-JP" dirty="0"/>
          </a:p>
          <a:p>
            <a:endParaRPr lang="en-US" altLang="ja-JP" dirty="0"/>
          </a:p>
          <a:p>
            <a:r>
              <a:rPr kumimoji="1" lang="ja-JP" altLang="en-US" dirty="0"/>
              <a:t>太郎くんは、</a:t>
            </a:r>
            <a:r>
              <a:rPr kumimoji="1" lang="ja-JP" altLang="en-US" dirty="0" err="1"/>
              <a:t>びりりくんの</a:t>
            </a:r>
            <a:r>
              <a:rPr kumimoji="1" lang="ja-JP" altLang="en-US" dirty="0"/>
              <a:t>ことが心配になりました。</a:t>
            </a:r>
            <a:endParaRPr kumimoji="1" lang="en-US" altLang="ja-JP" dirty="0"/>
          </a:p>
          <a:p>
            <a:endParaRPr kumimoji="1" lang="en-US" altLang="ja-JP" dirty="0"/>
          </a:p>
          <a:p>
            <a:r>
              <a:rPr kumimoji="1" lang="en-US" altLang="ja-JP" dirty="0"/>
              <a:t>【</a:t>
            </a:r>
            <a:r>
              <a:rPr kumimoji="1" lang="ja-JP" altLang="en-US" dirty="0"/>
              <a:t>図上クリックで点滅。図外クリックで次へ</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11</a:t>
            </a:fld>
            <a:endParaRPr kumimoji="1" lang="ja-JP" altLang="en-US"/>
          </a:p>
        </p:txBody>
      </p:sp>
    </p:spTree>
    <p:extLst>
      <p:ext uri="{BB962C8B-B14F-4D97-AF65-F5344CB8AC3E}">
        <p14:creationId xmlns:p14="http://schemas.microsoft.com/office/powerpoint/2010/main" val="117879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太郎くんは、急いで町はずれの発電所まで走りました。</a:t>
            </a:r>
            <a:endParaRPr kumimoji="1" lang="en-US" altLang="ja-JP" dirty="0"/>
          </a:p>
          <a:p>
            <a:endParaRPr kumimoji="1" lang="en-US" altLang="ja-JP" dirty="0"/>
          </a:p>
          <a:p>
            <a:r>
              <a:rPr kumimoji="1" lang="ja-JP" altLang="en-US" dirty="0"/>
              <a:t>すると、</a:t>
            </a:r>
            <a:r>
              <a:rPr kumimoji="1" lang="ja-JP" altLang="en-US" dirty="0" err="1"/>
              <a:t>びりりくんが</a:t>
            </a:r>
            <a:r>
              <a:rPr kumimoji="1" lang="ja-JP" altLang="en-US" dirty="0"/>
              <a:t>ぐったりして倒れています。</a:t>
            </a:r>
            <a:endParaRPr kumimoji="1" lang="en-US" altLang="ja-JP" dirty="0"/>
          </a:p>
          <a:p>
            <a:endParaRPr kumimoji="1" lang="en-US" altLang="ja-JP" dirty="0"/>
          </a:p>
          <a:p>
            <a:r>
              <a:rPr kumimoji="1" lang="ja-JP" altLang="en-US" dirty="0"/>
              <a:t>「どうしちゃったの？　しっかりして、びりりくん！」</a:t>
            </a:r>
            <a:endParaRPr kumimoji="1" lang="en-US" altLang="ja-JP" dirty="0"/>
          </a:p>
          <a:p>
            <a:endParaRPr kumimoji="1" lang="en-US" altLang="ja-JP" dirty="0"/>
          </a:p>
          <a:p>
            <a:r>
              <a:rPr kumimoji="1" lang="ja-JP" altLang="en-US" dirty="0"/>
              <a:t>「みんなが電気を使いすぎるから、電気がすぐ足りなくなっちゃうんだ。ずっと発電機を回してたんだけど、もうクタクタで力が出ないよ」</a:t>
            </a:r>
            <a:endParaRPr kumimoji="1" lang="en-US" altLang="ja-JP" dirty="0"/>
          </a:p>
          <a:p>
            <a:endParaRPr kumimoji="1" lang="en-US" altLang="ja-JP" dirty="0"/>
          </a:p>
          <a:p>
            <a:r>
              <a:rPr kumimoji="1" lang="ja-JP" altLang="en-US" dirty="0"/>
              <a:t>可哀想に、びりりくんは、電気を作るのに頑張りすぎて、疲れてしまったのです。</a:t>
            </a:r>
            <a:endParaRPr kumimoji="1" lang="en-US" altLang="ja-JP" dirty="0"/>
          </a:p>
          <a:p>
            <a:endParaRPr kumimoji="1" lang="en-US" altLang="ja-JP" dirty="0"/>
          </a:p>
          <a:p>
            <a:r>
              <a:rPr kumimoji="1" lang="ja-JP" altLang="en-US" dirty="0"/>
              <a:t>「よし、じゃあ僕が代わりに発電機を回してあげるよ！」</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12</a:t>
            </a:fld>
            <a:endParaRPr kumimoji="1" lang="ja-JP" altLang="en-US"/>
          </a:p>
        </p:txBody>
      </p:sp>
    </p:spTree>
    <p:extLst>
      <p:ext uri="{BB962C8B-B14F-4D97-AF65-F5344CB8AC3E}">
        <p14:creationId xmlns:p14="http://schemas.microsoft.com/office/powerpoint/2010/main" val="270094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太郎くんは、発電機を回し始めました。</a:t>
            </a:r>
            <a:endParaRPr lang="en-US" altLang="ja-JP" dirty="0"/>
          </a:p>
          <a:p>
            <a:endParaRPr lang="en-US" altLang="ja-JP" dirty="0"/>
          </a:p>
          <a:p>
            <a:r>
              <a:rPr lang="en-US" altLang="ja-JP" dirty="0"/>
              <a:t>【</a:t>
            </a:r>
            <a:r>
              <a:rPr lang="ja-JP" altLang="en-US" dirty="0"/>
              <a:t>子どもへ呼びかけ</a:t>
            </a:r>
            <a:r>
              <a:rPr lang="en-US" altLang="ja-JP" dirty="0"/>
              <a:t>】</a:t>
            </a:r>
          </a:p>
          <a:p>
            <a:r>
              <a:rPr lang="ja-JP" altLang="en-US" dirty="0"/>
              <a:t>みんなも、</a:t>
            </a:r>
            <a:r>
              <a:rPr lang="ja-JP" altLang="en-US" dirty="0" err="1"/>
              <a:t>びりりくんを</a:t>
            </a:r>
            <a:r>
              <a:rPr lang="ja-JP" altLang="en-US" dirty="0"/>
              <a:t>助けてあげよう！</a:t>
            </a:r>
            <a:endParaRPr lang="en-US" altLang="ja-JP" dirty="0"/>
          </a:p>
          <a:p>
            <a:r>
              <a:rPr lang="ja-JP" altLang="en-US" dirty="0"/>
              <a:t>今日は、</a:t>
            </a:r>
            <a:r>
              <a:rPr lang="ja-JP" altLang="ja-JP" dirty="0" err="1"/>
              <a:t>びりりくんが</a:t>
            </a:r>
            <a:r>
              <a:rPr lang="ja-JP" altLang="ja-JP" dirty="0"/>
              <a:t>使っている発電機の小さいやつを持ってきました</a:t>
            </a:r>
            <a:r>
              <a:rPr lang="ja-JP" altLang="en-US" dirty="0"/>
              <a:t>。</a:t>
            </a:r>
            <a:endParaRPr lang="en-US" altLang="ja-JP" dirty="0"/>
          </a:p>
          <a:p>
            <a:r>
              <a:rPr lang="ja-JP" altLang="en-US" dirty="0"/>
              <a:t>頑張って回してみよう。電気はつくかな？</a:t>
            </a:r>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13</a:t>
            </a:fld>
            <a:endParaRPr kumimoji="1" lang="ja-JP" altLang="en-US"/>
          </a:p>
        </p:txBody>
      </p:sp>
    </p:spTree>
    <p:extLst>
      <p:ext uri="{BB962C8B-B14F-4D97-AF65-F5344CB8AC3E}">
        <p14:creationId xmlns:p14="http://schemas.microsoft.com/office/powerpoint/2010/main" val="273052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太郎くんは一生懸命発電機を回しましたが、電気はやっぱり、点いたり消えたり。</a:t>
            </a:r>
            <a:endParaRPr kumimoji="1" lang="en-US" altLang="ja-JP" dirty="0"/>
          </a:p>
          <a:p>
            <a:endParaRPr kumimoji="1" lang="en-US" altLang="ja-JP" dirty="0"/>
          </a:p>
          <a:p>
            <a:r>
              <a:rPr kumimoji="1" lang="ja-JP" altLang="en-US" dirty="0"/>
              <a:t>「これは大変だ。どんなに電気を作っても、すぐなくなっちゃう。みんなが電気を使いすぎないようにしないと、</a:t>
            </a:r>
            <a:r>
              <a:rPr kumimoji="1" lang="ja-JP" altLang="en-US" dirty="0" err="1"/>
              <a:t>びりりくんが</a:t>
            </a:r>
            <a:r>
              <a:rPr kumimoji="1" lang="ja-JP" altLang="en-US" dirty="0"/>
              <a:t>ヘトヘトになっちゃう」</a:t>
            </a:r>
            <a:endParaRPr kumimoji="1" lang="en-US" altLang="ja-JP" dirty="0"/>
          </a:p>
          <a:p>
            <a:endParaRPr kumimoji="1" lang="en-US" altLang="ja-JP" dirty="0"/>
          </a:p>
          <a:p>
            <a:r>
              <a:rPr kumimoji="1" lang="ja-JP" altLang="en-US" dirty="0"/>
              <a:t>太郎くんは急いで町に戻りました。</a:t>
            </a:r>
            <a:endParaRPr kumimoji="1" lang="en-US" altLang="ja-JP" dirty="0"/>
          </a:p>
          <a:p>
            <a:endParaRPr kumimoji="1" lang="en-US" altLang="ja-JP" dirty="0"/>
          </a:p>
          <a:p>
            <a:r>
              <a:rPr kumimoji="1" lang="ja-JP" altLang="en-US" dirty="0"/>
              <a:t>町の人たちも、電気が足りなくて困っています。</a:t>
            </a:r>
            <a:endParaRPr kumimoji="1" lang="en-US" altLang="ja-JP" dirty="0"/>
          </a:p>
          <a:p>
            <a:endParaRPr kumimoji="1" lang="en-US" altLang="ja-JP" dirty="0"/>
          </a:p>
          <a:p>
            <a:r>
              <a:rPr kumimoji="1" lang="ja-JP" altLang="ja-JP" sz="1200" kern="1200" dirty="0">
                <a:solidFill>
                  <a:schemeClr val="tx1"/>
                </a:solidFill>
                <a:effectLst/>
                <a:latin typeface="+mn-lt"/>
                <a:ea typeface="+mn-ea"/>
                <a:cs typeface="+mn-cs"/>
              </a:rPr>
              <a:t>「みんなが</a:t>
            </a:r>
            <a:r>
              <a:rPr kumimoji="1" lang="ja-JP" altLang="en-US" sz="1200" kern="1200" dirty="0">
                <a:solidFill>
                  <a:schemeClr val="tx1"/>
                </a:solidFill>
                <a:effectLst/>
                <a:latin typeface="+mn-lt"/>
                <a:ea typeface="+mn-ea"/>
                <a:cs typeface="+mn-cs"/>
              </a:rPr>
              <a:t>電気を</a:t>
            </a:r>
            <a:r>
              <a:rPr kumimoji="1" lang="ja-JP" altLang="ja-JP" sz="1200" kern="1200" dirty="0">
                <a:solidFill>
                  <a:schemeClr val="tx1"/>
                </a:solidFill>
                <a:effectLst/>
                <a:latin typeface="+mn-lt"/>
                <a:ea typeface="+mn-ea"/>
                <a:cs typeface="+mn-cs"/>
              </a:rPr>
              <a:t>使いすぎるといけないんだよ</a:t>
            </a:r>
            <a:r>
              <a:rPr kumimoji="1" lang="ja-JP" altLang="en-US" sz="1200" kern="1200" dirty="0">
                <a:solidFill>
                  <a:schemeClr val="tx1"/>
                </a:solidFill>
                <a:effectLst/>
                <a:latin typeface="+mn-lt"/>
                <a:ea typeface="+mn-ea"/>
                <a:cs typeface="+mn-cs"/>
              </a:rPr>
              <a:t>。みんなで少しずつ電気を減らそうよ</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太郎くんは町の人たちに教えてあげました。</a:t>
            </a:r>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14</a:t>
            </a:fld>
            <a:endParaRPr kumimoji="1" lang="ja-JP" altLang="en-US"/>
          </a:p>
        </p:txBody>
      </p:sp>
    </p:spTree>
    <p:extLst>
      <p:ext uri="{BB962C8B-B14F-4D97-AF65-F5344CB8AC3E}">
        <p14:creationId xmlns:p14="http://schemas.microsoft.com/office/powerpoint/2010/main" val="100419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僕のお家で、</a:t>
            </a:r>
            <a:r>
              <a:rPr kumimoji="1" lang="ja-JP" altLang="ja-JP" sz="1200" kern="1200" dirty="0">
                <a:solidFill>
                  <a:schemeClr val="tx1"/>
                </a:solidFill>
                <a:effectLst/>
                <a:latin typeface="+mn-lt"/>
                <a:ea typeface="+mn-ea"/>
                <a:cs typeface="+mn-cs"/>
              </a:rPr>
              <a:t>電気を無駄づかいしているところはないかな」</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太郎くんは家の中を調べ始めました。</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「あっ、誰もいない部屋の電気が点けっぱなしになってる」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子どもへ呼びかけ</a:t>
            </a:r>
            <a:r>
              <a:rPr kumimoji="1" lang="en-US" altLang="ja-JP" dirty="0"/>
              <a:t>】</a:t>
            </a:r>
          </a:p>
          <a:p>
            <a:r>
              <a:rPr kumimoji="1" lang="ja-JP" altLang="ja-JP" sz="1200" kern="1200" dirty="0">
                <a:solidFill>
                  <a:schemeClr val="tx1"/>
                </a:solidFill>
                <a:effectLst/>
                <a:latin typeface="+mn-lt"/>
                <a:ea typeface="+mn-ea"/>
                <a:cs typeface="+mn-cs"/>
              </a:rPr>
              <a:t>おうちの中に、つけっぱなしになっているものはあるかな</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無駄づかいが減ったね。</a:t>
            </a:r>
            <a:r>
              <a:rPr kumimoji="1" lang="ja-JP" altLang="en-US" sz="1200" kern="1200" dirty="0" err="1">
                <a:solidFill>
                  <a:schemeClr val="tx1"/>
                </a:solidFill>
                <a:effectLst/>
                <a:latin typeface="+mn-lt"/>
                <a:ea typeface="+mn-ea"/>
                <a:cs typeface="+mn-cs"/>
              </a:rPr>
              <a:t>びりりくんは</a:t>
            </a:r>
            <a:r>
              <a:rPr kumimoji="1" lang="ja-JP" altLang="en-US" sz="1200" kern="1200" dirty="0">
                <a:solidFill>
                  <a:schemeClr val="tx1"/>
                </a:solidFill>
                <a:effectLst/>
                <a:latin typeface="+mn-lt"/>
                <a:ea typeface="+mn-ea"/>
                <a:cs typeface="+mn-cs"/>
              </a:rPr>
              <a:t>元気になるかな？</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家電クリックで消灯。家電以外クリックで次</a:t>
            </a:r>
            <a:r>
              <a:rPr kumimoji="1" lang="ja-JP" altLang="en-US" sz="1200" kern="1200" dirty="0" smtClean="0">
                <a:solidFill>
                  <a:schemeClr val="tx1"/>
                </a:solidFill>
                <a:effectLst/>
                <a:latin typeface="+mn-lt"/>
                <a:ea typeface="+mn-ea"/>
                <a:cs typeface="+mn-cs"/>
              </a:rPr>
              <a:t>へ</a:t>
            </a:r>
            <a:r>
              <a:rPr kumimoji="1" lang="en-US"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15</a:t>
            </a:fld>
            <a:endParaRPr kumimoji="1" lang="ja-JP" altLang="en-US"/>
          </a:p>
        </p:txBody>
      </p:sp>
    </p:spTree>
    <p:extLst>
      <p:ext uri="{BB962C8B-B14F-4D97-AF65-F5344CB8AC3E}">
        <p14:creationId xmlns:p14="http://schemas.microsoft.com/office/powerpoint/2010/main" val="268728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しばらくして、太郎くんはまた発電所に行ってみました。</a:t>
            </a:r>
            <a:endParaRPr kumimoji="1" lang="en-US" altLang="ja-JP" dirty="0"/>
          </a:p>
          <a:p>
            <a:endParaRPr kumimoji="1" lang="en-US" altLang="ja-JP" dirty="0"/>
          </a:p>
          <a:p>
            <a:r>
              <a:rPr kumimoji="1" lang="ja-JP" altLang="en-US" dirty="0"/>
              <a:t>すると、</a:t>
            </a:r>
            <a:r>
              <a:rPr kumimoji="1" lang="ja-JP" altLang="en-US" dirty="0" err="1"/>
              <a:t>びりりくんは</a:t>
            </a:r>
            <a:r>
              <a:rPr kumimoji="1" lang="ja-JP" altLang="en-US" dirty="0"/>
              <a:t>すっかり元気になって、一生懸命発電機を回しています。</a:t>
            </a:r>
            <a:endParaRPr kumimoji="1" lang="en-US" altLang="ja-JP" dirty="0"/>
          </a:p>
          <a:p>
            <a:endParaRPr kumimoji="1" lang="en-US" altLang="ja-JP" dirty="0"/>
          </a:p>
          <a:p>
            <a:r>
              <a:rPr kumimoji="1" lang="ja-JP" altLang="ja-JP" sz="1200" kern="1200" dirty="0">
                <a:solidFill>
                  <a:schemeClr val="tx1"/>
                </a:solidFill>
                <a:effectLst/>
                <a:latin typeface="+mn-lt"/>
                <a:ea typeface="+mn-ea"/>
                <a:cs typeface="+mn-cs"/>
              </a:rPr>
              <a:t>「みんなが無駄遣いをやめてくれたおかげ</a:t>
            </a:r>
            <a:r>
              <a:rPr kumimoji="1" lang="ja-JP" altLang="en-US" sz="1200" kern="1200" dirty="0">
                <a:solidFill>
                  <a:schemeClr val="tx1"/>
                </a:solidFill>
                <a:effectLst/>
                <a:latin typeface="+mn-lt"/>
                <a:ea typeface="+mn-ea"/>
                <a:cs typeface="+mn-cs"/>
              </a:rPr>
              <a:t>で、とてもいい調子だよ</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dirty="0" err="1"/>
              <a:t>びりりくんは</a:t>
            </a:r>
            <a:r>
              <a:rPr kumimoji="1" lang="ja-JP" altLang="en-US" dirty="0"/>
              <a:t>とてもうれしそうです。</a:t>
            </a:r>
            <a:endParaRPr kumimoji="1" lang="en-US" altLang="ja-JP" dirty="0"/>
          </a:p>
          <a:p>
            <a:endParaRPr kumimoji="1" lang="en-US" altLang="ja-JP" dirty="0"/>
          </a:p>
          <a:p>
            <a:r>
              <a:rPr kumimoji="1" lang="ja-JP" altLang="en-US" dirty="0"/>
              <a:t>「ああ、良かった」</a:t>
            </a:r>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16</a:t>
            </a:fld>
            <a:endParaRPr kumimoji="1" lang="ja-JP" altLang="en-US"/>
          </a:p>
        </p:txBody>
      </p:sp>
    </p:spTree>
    <p:extLst>
      <p:ext uri="{BB962C8B-B14F-4D97-AF65-F5344CB8AC3E}">
        <p14:creationId xmlns:p14="http://schemas.microsoft.com/office/powerpoint/2010/main" val="4038677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太郎くんは安心して町に帰りました。</a:t>
            </a:r>
            <a:endParaRPr kumimoji="1" lang="en-US" altLang="ja-JP" dirty="0"/>
          </a:p>
          <a:p>
            <a:endParaRPr kumimoji="1" lang="en-US" altLang="ja-JP" dirty="0"/>
          </a:p>
          <a:p>
            <a:r>
              <a:rPr kumimoji="1" lang="ja-JP" altLang="en-US" dirty="0"/>
              <a:t>町の人たちは、みんな電気を無駄づかいしないよう、大切に使っています。</a:t>
            </a:r>
            <a:endParaRPr kumimoji="1" lang="en-US" altLang="ja-JP" dirty="0"/>
          </a:p>
          <a:p>
            <a:endParaRPr kumimoji="1" lang="en-US" altLang="ja-JP" dirty="0"/>
          </a:p>
          <a:p>
            <a:r>
              <a:rPr kumimoji="1" lang="ja-JP" altLang="en-US" dirty="0"/>
              <a:t>「こんなふうにみんなが気をつけてくれたら、これからも</a:t>
            </a:r>
            <a:r>
              <a:rPr kumimoji="1" lang="ja-JP" altLang="en-US" dirty="0" err="1"/>
              <a:t>びりりくんは</a:t>
            </a:r>
            <a:r>
              <a:rPr kumimoji="1" lang="ja-JP" altLang="en-US" dirty="0"/>
              <a:t>元気でいられるね」</a:t>
            </a:r>
            <a:endParaRPr kumimoji="1" lang="en-US" altLang="ja-JP" dirty="0"/>
          </a:p>
          <a:p>
            <a:endParaRPr kumimoji="1" lang="en-US" altLang="ja-JP" dirty="0"/>
          </a:p>
          <a:p>
            <a:r>
              <a:rPr kumimoji="1" lang="ja-JP" altLang="en-US" dirty="0"/>
              <a:t>太郎くんは、良いことを思いつきました。</a:t>
            </a:r>
            <a:endParaRPr kumimoji="1" lang="en-US" altLang="ja-JP" dirty="0"/>
          </a:p>
          <a:p>
            <a:endParaRPr kumimoji="1" lang="en-US" altLang="ja-JP" dirty="0"/>
          </a:p>
          <a:p>
            <a:r>
              <a:rPr kumimoji="1" lang="ja-JP" altLang="en-US" dirty="0"/>
              <a:t>「あっ、そうだ。</a:t>
            </a:r>
            <a:r>
              <a:rPr kumimoji="1" lang="ja-JP" altLang="ja-JP" sz="1200" kern="1200" dirty="0">
                <a:solidFill>
                  <a:schemeClr val="tx1"/>
                </a:solidFill>
                <a:effectLst/>
                <a:latin typeface="+mn-lt"/>
                <a:ea typeface="+mn-ea"/>
                <a:cs typeface="+mn-cs"/>
              </a:rPr>
              <a:t>夜早く寝ると電気の無駄遣いが減るぞ。</a:t>
            </a:r>
            <a:r>
              <a:rPr kumimoji="1" lang="ja-JP" altLang="ja-JP" sz="1200" kern="1200" dirty="0" err="1">
                <a:solidFill>
                  <a:schemeClr val="tx1"/>
                </a:solidFill>
                <a:effectLst/>
                <a:latin typeface="+mn-lt"/>
                <a:ea typeface="+mn-ea"/>
                <a:cs typeface="+mn-cs"/>
              </a:rPr>
              <a:t>びりりくんを</a:t>
            </a:r>
            <a:r>
              <a:rPr kumimoji="1" lang="ja-JP" altLang="ja-JP" sz="1200" kern="1200" dirty="0">
                <a:solidFill>
                  <a:schemeClr val="tx1"/>
                </a:solidFill>
                <a:effectLst/>
                <a:latin typeface="+mn-lt"/>
                <a:ea typeface="+mn-ea"/>
                <a:cs typeface="+mn-cs"/>
              </a:rPr>
              <a:t>休ませてあげよう」</a:t>
            </a:r>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17</a:t>
            </a:fld>
            <a:endParaRPr kumimoji="1" lang="ja-JP" altLang="en-US"/>
          </a:p>
        </p:txBody>
      </p:sp>
    </p:spTree>
    <p:extLst>
      <p:ext uri="{BB962C8B-B14F-4D97-AF65-F5344CB8AC3E}">
        <p14:creationId xmlns:p14="http://schemas.microsoft.com/office/powerpoint/2010/main" val="197392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「おやすみなさー</a:t>
            </a:r>
            <a:r>
              <a:rPr kumimoji="1" lang="ja-JP" altLang="en-US" dirty="0" err="1"/>
              <a:t>い</a:t>
            </a:r>
            <a:r>
              <a:rPr kumimoji="1" lang="ja-JP" altLang="en-US" dirty="0"/>
              <a:t>」</a:t>
            </a:r>
            <a:endParaRPr kumimoji="1" lang="en-US" altLang="ja-JP" dirty="0"/>
          </a:p>
          <a:p>
            <a:endParaRPr kumimoji="1" lang="en-US" altLang="ja-JP" dirty="0"/>
          </a:p>
          <a:p>
            <a:r>
              <a:rPr kumimoji="1" lang="ja-JP" altLang="en-US" dirty="0"/>
              <a:t>おしまい。</a:t>
            </a:r>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18</a:t>
            </a:fld>
            <a:endParaRPr kumimoji="1" lang="ja-JP" altLang="en-US"/>
          </a:p>
        </p:txBody>
      </p:sp>
    </p:spTree>
    <p:extLst>
      <p:ext uri="{BB962C8B-B14F-4D97-AF65-F5344CB8AC3E}">
        <p14:creationId xmlns:p14="http://schemas.microsoft.com/office/powerpoint/2010/main" val="2788683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太郎くんと町の人たちが電気を大切に使うようになって、</a:t>
            </a:r>
            <a:r>
              <a:rPr kumimoji="1" lang="ja-JP" altLang="en-US" dirty="0" err="1" smtClean="0"/>
              <a:t>びりりくんも</a:t>
            </a:r>
            <a:r>
              <a:rPr kumimoji="1" lang="ja-JP" altLang="en-US" dirty="0" smtClean="0"/>
              <a:t>安心して電気を作れるようになって、</a:t>
            </a:r>
            <a:r>
              <a:rPr lang="ja-JP" altLang="en-US" dirty="0" smtClean="0"/>
              <a:t>良かったね</a:t>
            </a:r>
            <a:r>
              <a:rPr lang="ja-JP" altLang="en-US" dirty="0"/>
              <a:t>。</a:t>
            </a:r>
            <a:endParaRPr kumimoji="1" lang="en-US" altLang="ja-JP" dirty="0" smtClean="0"/>
          </a:p>
          <a:p>
            <a:endParaRPr kumimoji="1" lang="en-US" altLang="ja-JP" dirty="0" smtClean="0"/>
          </a:p>
          <a:p>
            <a:r>
              <a:rPr kumimoji="1" lang="ja-JP" altLang="en-US" dirty="0" smtClean="0"/>
              <a:t>さて、これは何かわかるかな？（挙手）</a:t>
            </a:r>
            <a:endParaRPr kumimoji="1" lang="en-US" altLang="ja-JP" dirty="0" smtClean="0"/>
          </a:p>
          <a:p>
            <a:endParaRPr kumimoji="1" lang="en-US" altLang="ja-JP" dirty="0" smtClean="0"/>
          </a:p>
          <a:p>
            <a:r>
              <a:rPr lang="ja-JP" altLang="en-US" dirty="0"/>
              <a:t>そう</a:t>
            </a:r>
            <a:r>
              <a:rPr lang="ja-JP" altLang="en-US" dirty="0" smtClean="0"/>
              <a:t>、私たちの住んでいる地球です。</a:t>
            </a:r>
            <a:endParaRPr lang="en-US" altLang="ja-JP" dirty="0" smtClean="0"/>
          </a:p>
          <a:p>
            <a:r>
              <a:rPr lang="ja-JP" altLang="en-US" dirty="0" smtClean="0"/>
              <a:t>今、地球は大変なことになっていると言われています。</a:t>
            </a:r>
            <a:endParaRPr lang="en-US" altLang="ja-JP" dirty="0"/>
          </a:p>
          <a:p>
            <a:r>
              <a:rPr lang="ja-JP" altLang="en-US" dirty="0" smtClean="0"/>
              <a:t>私たちが、電気やお湯などをたくさん使いすぎるので、燃料がどんどん少なくなってしまっています。</a:t>
            </a:r>
            <a:endParaRPr lang="en-US" altLang="ja-JP" dirty="0" smtClean="0"/>
          </a:p>
          <a:p>
            <a:r>
              <a:rPr lang="ja-JP" altLang="en-US" dirty="0" smtClean="0"/>
              <a:t>そしてもうひとつ、地球がどんどん暑くなってしまっているのです。ちょっと難しい言葉だけど「地球温暖化」と言います。</a:t>
            </a:r>
            <a:endParaRPr lang="en-US" altLang="ja-JP" dirty="0" smtClean="0"/>
          </a:p>
          <a:p>
            <a:endParaRPr lang="en-US" altLang="ja-JP" dirty="0" smtClean="0"/>
          </a:p>
          <a:p>
            <a:r>
              <a:rPr lang="ja-JP" altLang="en-US" dirty="0" smtClean="0"/>
              <a:t>地球が暑くなりすぎると、寒い所にいる生き物が住めなくなったり、台風などで洪水が起こったり、畑で食べ物がとれなくなったり、海に家が沈んでしまったり、暑すぎて病気になる人が増えたり、大変なことが起こると言われています。</a:t>
            </a:r>
            <a:endParaRPr lang="en-US" altLang="ja-JP" dirty="0" smtClean="0"/>
          </a:p>
          <a:p>
            <a:endParaRPr lang="en-US" altLang="ja-JP" dirty="0"/>
          </a:p>
          <a:p>
            <a:r>
              <a:rPr lang="ja-JP" altLang="en-US" dirty="0" smtClean="0"/>
              <a:t>だから私たちは、地球が暑くなりすぎないようにしないといけないですね。</a:t>
            </a:r>
            <a:endParaRPr lang="en-US" altLang="ja-JP" dirty="0" smtClean="0"/>
          </a:p>
          <a:p>
            <a:r>
              <a:rPr lang="ja-JP" altLang="en-US" dirty="0" smtClean="0"/>
              <a:t>そのためには、電気などのエネルギーを使いすぎないようにすることが大切です。</a:t>
            </a:r>
            <a:endParaRPr lang="en-US" altLang="ja-JP" dirty="0" smtClean="0"/>
          </a:p>
          <a:p>
            <a:endParaRPr lang="en-US" altLang="ja-JP" dirty="0"/>
          </a:p>
          <a:p>
            <a:r>
              <a:rPr lang="ja-JP" altLang="en-US" dirty="0" smtClean="0"/>
              <a:t>太郎くんたちが、</a:t>
            </a:r>
            <a:r>
              <a:rPr lang="ja-JP" altLang="en-US" dirty="0" err="1" smtClean="0"/>
              <a:t>びりりくんの</a:t>
            </a:r>
            <a:r>
              <a:rPr lang="ja-JP" altLang="en-US" dirty="0" smtClean="0"/>
              <a:t>ために電気を大切に使うようになったみたいに、みなさんも、地球が暑くなりすぎたり、燃料がなくなってしまわないように、電気を大切に使うように気をつけてください。</a:t>
            </a:r>
            <a:endParaRPr lang="en-US" altLang="ja-JP" dirty="0" smtClean="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19</a:t>
            </a:fld>
            <a:endParaRPr kumimoji="1" lang="ja-JP" altLang="en-US"/>
          </a:p>
        </p:txBody>
      </p:sp>
    </p:spTree>
    <p:extLst>
      <p:ext uri="{BB962C8B-B14F-4D97-AF65-F5344CB8AC3E}">
        <p14:creationId xmlns:p14="http://schemas.microsoft.com/office/powerpoint/2010/main" val="161084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今日は電気の上手な使い方を、みんなと一緒に勉強します。</a:t>
            </a:r>
            <a:endParaRPr kumimoji="1" lang="en-US" altLang="ja-JP" dirty="0"/>
          </a:p>
          <a:p>
            <a:endParaRPr kumimoji="1" lang="en-US" altLang="ja-JP" dirty="0"/>
          </a:p>
          <a:p>
            <a:r>
              <a:rPr kumimoji="1" lang="ja-JP" altLang="en-US" dirty="0"/>
              <a:t>■電気って知っているかな？　</a:t>
            </a:r>
            <a:endParaRPr kumimoji="1" lang="en-US" altLang="ja-JP" dirty="0"/>
          </a:p>
          <a:p>
            <a:endParaRPr kumimoji="1" lang="en-US" altLang="ja-JP" dirty="0"/>
          </a:p>
          <a:p>
            <a:r>
              <a:rPr kumimoji="1" lang="en-US" altLang="ja-JP" dirty="0"/>
              <a:t>【</a:t>
            </a:r>
            <a:r>
              <a:rPr kumimoji="1" lang="ja-JP" altLang="en-US" dirty="0"/>
              <a:t>家電イラストをクリックするとアニメーション</a:t>
            </a:r>
            <a:r>
              <a:rPr kumimoji="1" lang="ja-JP" altLang="en-US" dirty="0" smtClean="0"/>
              <a:t>効果＋ピンポン。</a:t>
            </a:r>
            <a:r>
              <a:rPr kumimoji="1" lang="ja-JP" altLang="en-US" dirty="0"/>
              <a:t>家電以外クリックで次</a:t>
            </a:r>
            <a:r>
              <a:rPr kumimoji="1" lang="ja-JP" altLang="en-US" dirty="0" smtClean="0"/>
              <a:t>へ</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2</a:t>
            </a:fld>
            <a:endParaRPr kumimoji="1" lang="ja-JP" altLang="en-US"/>
          </a:p>
        </p:txBody>
      </p:sp>
    </p:spTree>
    <p:extLst>
      <p:ext uri="{BB962C8B-B14F-4D97-AF65-F5344CB8AC3E}">
        <p14:creationId xmlns:p14="http://schemas.microsoft.com/office/powerpoint/2010/main" val="35615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お家の中にはスイッチを入れて点いたり動いたりするものがいろいろあるけど、これを動かしているのが、「電気」というものです。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お家の中</a:t>
            </a:r>
            <a:r>
              <a:rPr kumimoji="1" lang="ja-JP" altLang="en-US" sz="1200" kern="1200" dirty="0">
                <a:solidFill>
                  <a:schemeClr val="tx1"/>
                </a:solidFill>
                <a:effectLst/>
                <a:latin typeface="+mn-lt"/>
                <a:ea typeface="+mn-ea"/>
                <a:cs typeface="+mn-cs"/>
              </a:rPr>
              <a:t>にこんな</a:t>
            </a:r>
            <a:r>
              <a:rPr kumimoji="1" lang="ja-JP" altLang="ja-JP" sz="1200" kern="1200" dirty="0">
                <a:solidFill>
                  <a:schemeClr val="tx1"/>
                </a:solidFill>
                <a:effectLst/>
                <a:latin typeface="+mn-lt"/>
                <a:ea typeface="+mn-ea"/>
                <a:cs typeface="+mn-cs"/>
              </a:rPr>
              <a:t>コンセント</a:t>
            </a:r>
            <a:r>
              <a:rPr kumimoji="1" lang="ja-JP" altLang="en-US" sz="1200" kern="1200" dirty="0">
                <a:solidFill>
                  <a:schemeClr val="tx1"/>
                </a:solidFill>
                <a:effectLst/>
                <a:latin typeface="+mn-lt"/>
                <a:ea typeface="+mn-ea"/>
                <a:cs typeface="+mn-cs"/>
              </a:rPr>
              <a:t>があると思うけれど、そこにプラグを差し込んで動かすものは、全部電気を使っています。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プラグを差し込むと、機械の中に電気が流れて、機械が動いてくれるんですね。</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掃除機、携帯電話やスマートフォン、ゲーム機、扇風機など、コンセントにつないでいるところを見たことがあるよね。</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その他にも、ずっとコンセントにつなぎっぱなしで気づかないかもしれないけど、テレビも冷蔵庫もエアコンも電子レンジも、みんな電気を使って動いています。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電気があれば何でもできちゃう、電気ってすごいね！</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でも、コンセントやつながっているプラグを手で触ったり、コンセントの穴に何か入れたりしてはいけません。とてもあぶないからね。</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3</a:t>
            </a:fld>
            <a:endParaRPr kumimoji="1" lang="ja-JP" altLang="en-US"/>
          </a:p>
        </p:txBody>
      </p:sp>
    </p:spTree>
    <p:extLst>
      <p:ext uri="{BB962C8B-B14F-4D97-AF65-F5344CB8AC3E}">
        <p14:creationId xmlns:p14="http://schemas.microsoft.com/office/powerpoint/2010/main" val="360832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そんな「すごい電気」、どこから来ているかわかるかな。</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この写真、何かわかるかな？</a:t>
            </a:r>
            <a:endParaRPr kumimoji="1" lang="en-US" altLang="ja-JP" dirty="0"/>
          </a:p>
          <a:p>
            <a:endParaRPr kumimoji="1" lang="en-US" altLang="ja-JP" dirty="0"/>
          </a:p>
          <a:p>
            <a:r>
              <a:rPr kumimoji="1" lang="ja-JP" altLang="en-US" dirty="0"/>
              <a:t>みんなの町にもある、電柱です。この線を通って遠くから電気が運ばれてきて、みんなのお家まで線がつながって、電気が届けられています。</a:t>
            </a:r>
            <a:endParaRPr kumimoji="1" lang="en-US" altLang="ja-JP" dirty="0"/>
          </a:p>
          <a:p>
            <a:endParaRPr kumimoji="1" lang="en-US" altLang="ja-JP" dirty="0"/>
          </a:p>
          <a:p>
            <a:r>
              <a:rPr kumimoji="1" lang="ja-JP" altLang="en-US" dirty="0"/>
              <a:t>電気は、線の中を通って来ているんだね。</a:t>
            </a:r>
            <a:endParaRPr kumimoji="1" lang="en-US" altLang="ja-JP" dirty="0"/>
          </a:p>
          <a:p>
            <a:endParaRPr kumimoji="1" lang="en-US" altLang="ja-JP" dirty="0"/>
          </a:p>
          <a:p>
            <a:r>
              <a:rPr kumimoji="1" lang="ja-JP" altLang="en-US" dirty="0"/>
              <a:t>じゃあ、その電気はどこで作られているんだろう？</a:t>
            </a:r>
            <a:endParaRPr kumimoji="1" lang="en-US" altLang="ja-JP" dirty="0"/>
          </a:p>
          <a:p>
            <a:endParaRPr kumimoji="1" lang="en-US" altLang="ja-JP" dirty="0"/>
          </a:p>
          <a:p>
            <a:r>
              <a:rPr kumimoji="1" lang="ja-JP" altLang="en-US" dirty="0"/>
              <a:t>ちょっと、この電線を辿って、電気が作られているところを探しに行こう！</a:t>
            </a:r>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4</a:t>
            </a:fld>
            <a:endParaRPr kumimoji="1" lang="ja-JP" altLang="en-US"/>
          </a:p>
        </p:txBody>
      </p:sp>
    </p:spTree>
    <p:extLst>
      <p:ext uri="{BB962C8B-B14F-4D97-AF65-F5344CB8AC3E}">
        <p14:creationId xmlns:p14="http://schemas.microsoft.com/office/powerpoint/2010/main" val="157983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みんなの町から電線を辿っていくと、こんな大きな電線が見つかったよ。</a:t>
            </a:r>
            <a:endParaRPr kumimoji="1" lang="en-US" altLang="ja-JP" dirty="0"/>
          </a:p>
          <a:p>
            <a:endParaRPr kumimoji="1" lang="en-US" altLang="ja-JP" dirty="0"/>
          </a:p>
          <a:p>
            <a:r>
              <a:rPr kumimoji="1" lang="ja-JP" altLang="en-US" dirty="0"/>
              <a:t>みんなのまちの電線は、この大きな電線から小さく枝分かれしてきたんだね。</a:t>
            </a:r>
            <a:endParaRPr kumimoji="1" lang="en-US" altLang="ja-JP" dirty="0"/>
          </a:p>
          <a:p>
            <a:endParaRPr kumimoji="1" lang="en-US" altLang="ja-JP" dirty="0"/>
          </a:p>
          <a:p>
            <a:r>
              <a:rPr kumimoji="1" lang="ja-JP" altLang="en-US" dirty="0"/>
              <a:t>山を超えて、</a:t>
            </a:r>
            <a:r>
              <a:rPr kumimoji="1" lang="ja-JP" altLang="en-US" dirty="0" err="1"/>
              <a:t>遠く遠く</a:t>
            </a:r>
            <a:r>
              <a:rPr kumimoji="1" lang="ja-JP" altLang="en-US" dirty="0"/>
              <a:t>から、電気は来ているみたいだね。</a:t>
            </a:r>
            <a:endParaRPr kumimoji="1" lang="en-US" altLang="ja-JP" dirty="0"/>
          </a:p>
          <a:p>
            <a:endParaRPr kumimoji="1" lang="en-US" altLang="ja-JP" dirty="0"/>
          </a:p>
          <a:p>
            <a:r>
              <a:rPr kumimoji="1" lang="ja-JP" altLang="en-US" dirty="0"/>
              <a:t>じゃあ、この大きな電線はどこから来ているんだろう？</a:t>
            </a:r>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5</a:t>
            </a:fld>
            <a:endParaRPr kumimoji="1" lang="ja-JP" altLang="en-US"/>
          </a:p>
        </p:txBody>
      </p:sp>
    </p:spTree>
    <p:extLst>
      <p:ext uri="{BB962C8B-B14F-4D97-AF65-F5344CB8AC3E}">
        <p14:creationId xmlns:p14="http://schemas.microsoft.com/office/powerpoint/2010/main" val="114702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大きな電線を辿っていくと、海のそばの、とても大きな工場に</a:t>
            </a:r>
            <a:r>
              <a:rPr kumimoji="1" lang="ja-JP" altLang="en-US" dirty="0" smtClean="0"/>
              <a:t>つきました。</a:t>
            </a:r>
            <a:endParaRPr kumimoji="1" lang="en-US" altLang="ja-JP" dirty="0"/>
          </a:p>
          <a:p>
            <a:endParaRPr kumimoji="1" lang="en-US" altLang="ja-JP" dirty="0"/>
          </a:p>
          <a:p>
            <a:r>
              <a:rPr kumimoji="1" lang="ja-JP" altLang="en-US" dirty="0"/>
              <a:t>これは「発電所」。　電気を作っている</a:t>
            </a:r>
            <a:r>
              <a:rPr kumimoji="1" lang="ja-JP" altLang="en-US" dirty="0" smtClean="0"/>
              <a:t>工場です。</a:t>
            </a:r>
            <a:endParaRPr kumimoji="1" lang="en-US" altLang="ja-JP" dirty="0"/>
          </a:p>
          <a:p>
            <a:endParaRPr kumimoji="1" lang="en-US" altLang="ja-JP" dirty="0"/>
          </a:p>
          <a:p>
            <a:r>
              <a:rPr kumimoji="1" lang="ja-JP" altLang="en-US" dirty="0"/>
              <a:t>電気を作る機械は「発電機」と言うんだけど、ここに</a:t>
            </a:r>
            <a:r>
              <a:rPr kumimoji="1" lang="ja-JP" altLang="en-US" dirty="0" smtClean="0"/>
              <a:t>はみんなの町全部の電気を作ってくれる、とても大きな発電機があるようだね。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6</a:t>
            </a:fld>
            <a:endParaRPr kumimoji="1" lang="ja-JP" altLang="en-US"/>
          </a:p>
        </p:txBody>
      </p:sp>
    </p:spTree>
    <p:extLst>
      <p:ext uri="{BB962C8B-B14F-4D97-AF65-F5344CB8AC3E}">
        <p14:creationId xmlns:p14="http://schemas.microsoft.com/office/powerpoint/2010/main" val="158221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こんなふうに、みんなが使っている電気は、発電所で作られて、電線を通ってみんなの家のコンセントのところまで来て、いろんな機械を動かしてくれるんですね。</a:t>
            </a:r>
            <a:endParaRPr kumimoji="1" lang="en-US" altLang="ja-JP" dirty="0" smtClean="0"/>
          </a:p>
          <a:p>
            <a:endParaRPr kumimoji="1" lang="en-US" altLang="ja-JP" dirty="0" smtClean="0"/>
          </a:p>
          <a:p>
            <a:r>
              <a:rPr kumimoji="1" lang="ja-JP" altLang="en-US" dirty="0" smtClean="0"/>
              <a:t>日本にある発電所で多いのは、さっき写真で見たような、とても大きな工場のような発電所です。</a:t>
            </a:r>
            <a:endParaRPr kumimoji="1" lang="en-US" altLang="ja-JP" dirty="0" smtClean="0"/>
          </a:p>
          <a:p>
            <a:r>
              <a:rPr kumimoji="1" lang="ja-JP" altLang="en-US" dirty="0" smtClean="0"/>
              <a:t>そこでは石油や石炭などの燃料をたくさん燃やして、火の力を使って電気を作っています。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電気をいっぱい作れるのはいいけれど、発電所では火をたくさん使うので、もし燃料が無くなっちゃったらどうしよう</a:t>
            </a:r>
            <a:r>
              <a:rPr kumimoji="1" lang="en-US" altLang="ja-JP" dirty="0" smtClean="0"/>
              <a:t>…</a:t>
            </a:r>
            <a:r>
              <a:rPr kumimoji="1" lang="ja-JP" altLang="en-US" dirty="0" smtClean="0"/>
              <a:t>発電所が止まっちゃったらどうしよう。ちょっと心配ですね。</a:t>
            </a:r>
            <a:endParaRPr kumimoji="1" lang="en-US" altLang="ja-JP" dirty="0" smtClean="0"/>
          </a:p>
          <a:p>
            <a:endParaRPr kumimoji="1" lang="en-US" altLang="ja-JP" dirty="0" smtClean="0"/>
          </a:p>
          <a:p>
            <a:endParaRPr kumimoji="1" lang="en-US" altLang="ja-JP" dirty="0" smtClean="0"/>
          </a:p>
          <a:p>
            <a:r>
              <a:rPr kumimoji="1" lang="ja-JP" altLang="en-US" dirty="0" smtClean="0"/>
              <a:t>さて、次からは、</a:t>
            </a:r>
            <a:r>
              <a:rPr kumimoji="1" lang="ja-JP" altLang="en-US" dirty="0" err="1" smtClean="0"/>
              <a:t>小さな小さな</a:t>
            </a:r>
            <a:r>
              <a:rPr kumimoji="1" lang="ja-JP" altLang="en-US" dirty="0" smtClean="0"/>
              <a:t>発電所と、おともだちのお話が始まります。</a:t>
            </a:r>
            <a:endParaRPr kumimoji="1" lang="en-US" altLang="ja-JP" dirty="0" smtClean="0"/>
          </a:p>
          <a:p>
            <a:endParaRPr kumimoji="1" lang="en-US" altLang="ja-JP" dirty="0" smtClean="0"/>
          </a:p>
          <a:p>
            <a:r>
              <a:rPr kumimoji="1" lang="ja-JP" altLang="en-US" dirty="0" smtClean="0"/>
              <a:t>電気を作るってとても大変。電気は大切に使わないといけないな、ということを考えながら、聞いてください。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7</a:t>
            </a:fld>
            <a:endParaRPr kumimoji="1" lang="ja-JP" altLang="en-US"/>
          </a:p>
        </p:txBody>
      </p:sp>
    </p:spTree>
    <p:extLst>
      <p:ext uri="{BB962C8B-B14F-4D97-AF65-F5344CB8AC3E}">
        <p14:creationId xmlns:p14="http://schemas.microsoft.com/office/powerpoint/2010/main" val="413282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ここはどこかの小さな町。とても元気な男の子「太郎くん」が住んでいます。</a:t>
            </a:r>
            <a:endParaRPr kumimoji="1" lang="en-US" altLang="ja-JP" dirty="0"/>
          </a:p>
          <a:p>
            <a:endParaRPr kumimoji="1" lang="en-US" altLang="ja-JP" dirty="0"/>
          </a:p>
          <a:p>
            <a:r>
              <a:rPr kumimoji="1" lang="ja-JP" altLang="en-US" dirty="0"/>
              <a:t>町のはずれには、小さな発電所があって、</a:t>
            </a:r>
            <a:r>
              <a:rPr lang="ja-JP" altLang="en-US" dirty="0"/>
              <a:t>町に電気を送ってくれています。</a:t>
            </a:r>
            <a:endParaRPr kumimoji="1" lang="en-US" altLang="ja-JP" dirty="0"/>
          </a:p>
          <a:p>
            <a:r>
              <a:rPr lang="ja-JP" altLang="en-US" dirty="0"/>
              <a:t>町の人たちは、電気のおかげでいつも便利に暮らしています。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8</a:t>
            </a:fld>
            <a:endParaRPr kumimoji="1" lang="ja-JP" altLang="en-US"/>
          </a:p>
        </p:txBody>
      </p:sp>
    </p:spTree>
    <p:extLst>
      <p:ext uri="{BB962C8B-B14F-4D97-AF65-F5344CB8AC3E}">
        <p14:creationId xmlns:p14="http://schemas.microsoft.com/office/powerpoint/2010/main" val="324518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発電所には、太郎くんの友達「びりりくん」が住んでいます。</a:t>
            </a:r>
            <a:endParaRPr kumimoji="1" lang="en-US" altLang="ja-JP" dirty="0"/>
          </a:p>
          <a:p>
            <a:r>
              <a:rPr lang="ja-JP" altLang="en-US" dirty="0" err="1"/>
              <a:t>びりりくんは</a:t>
            </a:r>
            <a:r>
              <a:rPr lang="ja-JP" altLang="en-US" dirty="0"/>
              <a:t>、とても力持ち。</a:t>
            </a:r>
            <a:endParaRPr lang="en-US" altLang="ja-JP" dirty="0"/>
          </a:p>
          <a:p>
            <a:r>
              <a:rPr lang="ja-JP" altLang="en-US" dirty="0"/>
              <a:t>くるくる回る発電機</a:t>
            </a:r>
            <a:r>
              <a:rPr kumimoji="1" lang="ja-JP" altLang="en-US" dirty="0"/>
              <a:t>を回して、いつも電気を作っています。</a:t>
            </a:r>
            <a:endParaRPr kumimoji="1" lang="en-US" altLang="ja-JP" dirty="0"/>
          </a:p>
          <a:p>
            <a:endParaRPr kumimoji="1" lang="en-US" altLang="ja-JP" dirty="0"/>
          </a:p>
          <a:p>
            <a:r>
              <a:rPr lang="ja-JP" altLang="en-US" dirty="0"/>
              <a:t>太郎くんは</a:t>
            </a:r>
            <a:r>
              <a:rPr kumimoji="1" lang="ja-JP" altLang="en-US" dirty="0"/>
              <a:t>時々発電所にやってきて、</a:t>
            </a:r>
            <a:r>
              <a:rPr kumimoji="1" lang="ja-JP" altLang="en-US" dirty="0" err="1"/>
              <a:t>びり</a:t>
            </a:r>
            <a:r>
              <a:rPr lang="ja-JP" altLang="en-US" dirty="0" err="1"/>
              <a:t>りくんが</a:t>
            </a:r>
            <a:r>
              <a:rPr kumimoji="1" lang="ja-JP" altLang="en-US" dirty="0"/>
              <a:t>電気を作るのを手伝います。</a:t>
            </a:r>
            <a:endParaRPr kumimoji="1" lang="en-US" altLang="ja-JP" dirty="0"/>
          </a:p>
          <a:p>
            <a:r>
              <a:rPr lang="ja-JP" altLang="en-US" dirty="0"/>
              <a:t>電気を作るのは大変だけど、発電機をぐるぐる回して作った電気で部屋が明るく、暖かくなると、とても嬉しい気持ちになります。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FA499A7-14F1-4FE3-B8B1-173E8B6A474F}" type="slidenum">
              <a:rPr kumimoji="1" lang="ja-JP" altLang="en-US" smtClean="0"/>
              <a:t>9</a:t>
            </a:fld>
            <a:endParaRPr kumimoji="1" lang="ja-JP" altLang="en-US"/>
          </a:p>
        </p:txBody>
      </p:sp>
    </p:spTree>
    <p:extLst>
      <p:ext uri="{BB962C8B-B14F-4D97-AF65-F5344CB8AC3E}">
        <p14:creationId xmlns:p14="http://schemas.microsoft.com/office/powerpoint/2010/main" val="7464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30262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49949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268533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62898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293306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112652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326572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21172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286477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150217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4ECA3-AA60-4F7B-8F84-89EBDED6B04C}" type="datetimeFigureOut">
              <a:rPr kumimoji="1" lang="ja-JP" altLang="en-US" smtClean="0"/>
              <a:t>2018/12/13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5851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4ECA3-AA60-4F7B-8F84-89EBDED6B04C}" type="datetimeFigureOut">
              <a:rPr kumimoji="1" lang="ja-JP" altLang="en-US" smtClean="0"/>
              <a:t>2018/12/13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3135-8B04-4558-99F0-26C12F022FC4}" type="slidenum">
              <a:rPr kumimoji="1" lang="ja-JP" altLang="en-US" smtClean="0"/>
              <a:t>‹#›</a:t>
            </a:fld>
            <a:endParaRPr kumimoji="1" lang="ja-JP" altLang="en-US"/>
          </a:p>
        </p:txBody>
      </p:sp>
    </p:spTree>
    <p:extLst>
      <p:ext uri="{BB962C8B-B14F-4D97-AF65-F5344CB8AC3E}">
        <p14:creationId xmlns:p14="http://schemas.microsoft.com/office/powerpoint/2010/main" val="118974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12.png"/><Relationship Id="rId10" Type="http://schemas.openxmlformats.org/officeDocument/2006/relationships/image" Target="../media/image37.png"/><Relationship Id="rId4" Type="http://schemas.openxmlformats.org/officeDocument/2006/relationships/notesSlide" Target="../notesSlides/notesSlide15.xml"/><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3" Type="http://schemas.microsoft.com/office/2007/relationships/media" Target="../media/media2.mp3"/><Relationship Id="rId21" Type="http://schemas.openxmlformats.org/officeDocument/2006/relationships/image" Target="../media/image15.png"/><Relationship Id="rId7" Type="http://schemas.openxmlformats.org/officeDocument/2006/relationships/image" Target="../media/image1.jpe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image" Target="../media/image10.png"/><Relationship Id="rId20" Type="http://schemas.openxmlformats.org/officeDocument/2006/relationships/image" Target="../media/image14.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5.png"/><Relationship Id="rId5" Type="http://schemas.openxmlformats.org/officeDocument/2006/relationships/slideLayout" Target="../slideLayouts/slideLayout7.xml"/><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でん</a:t>
            </a:r>
            <a:r>
              <a:rPr kumimoji="1" lang="ja-JP" altLang="en-US" dirty="0" err="1"/>
              <a:t>きの</a:t>
            </a:r>
            <a:r>
              <a:rPr kumimoji="1" lang="ja-JP" altLang="en-US" dirty="0"/>
              <a:t>おはなし</a:t>
            </a:r>
          </a:p>
        </p:txBody>
      </p:sp>
      <p:sp>
        <p:nvSpPr>
          <p:cNvPr id="3" name="サブタイトル 2"/>
          <p:cNvSpPr>
            <a:spLocks noGrp="1"/>
          </p:cNvSpPr>
          <p:nvPr>
            <p:ph type="subTitle" idx="1"/>
          </p:nvPr>
        </p:nvSpPr>
        <p:spPr>
          <a:xfrm>
            <a:off x="1143000" y="4336026"/>
            <a:ext cx="6858000" cy="921774"/>
          </a:xfrm>
        </p:spPr>
        <p:txBody>
          <a:bodyPr/>
          <a:lstStyle/>
          <a:p>
            <a:r>
              <a:rPr kumimoji="1" lang="ja-JP" altLang="en-US" dirty="0"/>
              <a:t>とよなかし</a:t>
            </a:r>
          </a:p>
        </p:txBody>
      </p:sp>
    </p:spTree>
    <p:extLst>
      <p:ext uri="{BB962C8B-B14F-4D97-AF65-F5344CB8AC3E}">
        <p14:creationId xmlns:p14="http://schemas.microsoft.com/office/powerpoint/2010/main" val="157543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3843503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1880718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3257355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2632976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4079680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8166" y="2874179"/>
            <a:ext cx="609600" cy="609600"/>
          </a:xfrm>
          <a:prstGeom prst="rect">
            <a:avLst/>
          </a:prstGeom>
        </p:spPr>
      </p:pic>
      <p:pic>
        <p:nvPicPr>
          <p:cNvPr id="10"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8166" y="2874179"/>
            <a:ext cx="609600" cy="609600"/>
          </a:xfrm>
          <a:prstGeom prst="rect">
            <a:avLst/>
          </a:prstGeom>
        </p:spPr>
      </p:pic>
      <p:pic>
        <p:nvPicPr>
          <p:cNvPr id="11"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8166" y="2874179"/>
            <a:ext cx="609600" cy="609600"/>
          </a:xfrm>
          <a:prstGeom prst="rect">
            <a:avLst/>
          </a:prstGeom>
        </p:spPr>
      </p:pic>
      <p:pic>
        <p:nvPicPr>
          <p:cNvPr id="19"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8166" y="2874179"/>
            <a:ext cx="609600" cy="609600"/>
          </a:xfrm>
          <a:prstGeom prst="rect">
            <a:avLst/>
          </a:prstGeom>
        </p:spPr>
      </p:pic>
      <p:pic>
        <p:nvPicPr>
          <p:cNvPr id="20"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8166" y="2874179"/>
            <a:ext cx="609600" cy="60960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6311" y="2047589"/>
            <a:ext cx="2662281" cy="1899091"/>
          </a:xfrm>
          <a:prstGeom prst="rect">
            <a:avLst/>
          </a:prstGeom>
        </p:spPr>
      </p:pic>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6046" y="3892709"/>
            <a:ext cx="976169" cy="940672"/>
          </a:xfrm>
          <a:prstGeom prst="rect">
            <a:avLst/>
          </a:prstGeom>
        </p:spPr>
      </p:pic>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430" y="653083"/>
            <a:ext cx="1632865" cy="1242395"/>
          </a:xfrm>
          <a:prstGeom prst="rect">
            <a:avLst/>
          </a:prstGeom>
        </p:spPr>
      </p:pic>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13897" y="611566"/>
            <a:ext cx="2041081" cy="1455378"/>
          </a:xfrm>
          <a:prstGeom prst="rect">
            <a:avLst/>
          </a:prstGeom>
        </p:spPr>
      </p:pic>
      <p:pic>
        <p:nvPicPr>
          <p:cNvPr id="7" name="図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7276" y="948918"/>
            <a:ext cx="2183067" cy="2573538"/>
          </a:xfrm>
          <a:prstGeom prst="rect">
            <a:avLst/>
          </a:prstGeom>
        </p:spPr>
      </p:pic>
    </p:spTree>
    <p:extLst>
      <p:ext uri="{BB962C8B-B14F-4D97-AF65-F5344CB8AC3E}">
        <p14:creationId xmlns:p14="http://schemas.microsoft.com/office/powerpoint/2010/main" val="91520343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audio>
              <p:cMediaNode vol="80000">
                <p:cTn id="3" fill="hold" display="0">
                  <p:stCondLst>
                    <p:cond delay="indefinite"/>
                  </p:stCondLst>
                  <p:endCondLst>
                    <p:cond evt="onStopAudio" delay="0">
                      <p:tgtEl>
                        <p:sldTgt/>
                      </p:tgtEl>
                    </p:cond>
                  </p:endCondLst>
                </p:cTn>
                <p:tgtEl>
                  <p:spTgt spid="10"/>
                </p:tgtEl>
              </p:cMediaNode>
            </p:audio>
            <p:audio>
              <p:cMediaNode vol="80000">
                <p:cTn id="4" fill="hold" display="0">
                  <p:stCondLst>
                    <p:cond delay="indefinite"/>
                  </p:stCondLst>
                  <p:endCondLst>
                    <p:cond evt="onStopAudio" delay="0">
                      <p:tgtEl>
                        <p:sldTgt/>
                      </p:tgtEl>
                    </p:cond>
                  </p:endCondLst>
                </p:cTn>
                <p:tgtEl>
                  <p:spTgt spid="11"/>
                </p:tgtEl>
              </p:cMediaNode>
            </p:audio>
            <p:audio>
              <p:cMediaNode vol="80000">
                <p:cTn id="5" fill="hold" display="0">
                  <p:stCondLst>
                    <p:cond delay="indefinite"/>
                  </p:stCondLst>
                  <p:endCondLst>
                    <p:cond evt="onStopAudio" delay="0">
                      <p:tgtEl>
                        <p:sldTgt/>
                      </p:tgtEl>
                    </p:cond>
                  </p:endCondLst>
                </p:cTn>
                <p:tgtEl>
                  <p:spTgt spid="19"/>
                </p:tgtEl>
              </p:cMediaNode>
            </p:audio>
            <p:audio>
              <p:cMediaNode vol="80000">
                <p:cTn id="6" fill="hold" display="0">
                  <p:stCondLst>
                    <p:cond delay="indefinite"/>
                  </p:stCondLst>
                  <p:endCondLst>
                    <p:cond evt="onStopAudio" delay="0">
                      <p:tgtEl>
                        <p:sldTgt/>
                      </p:tgtEl>
                    </p:cond>
                  </p:endCondLst>
                </p:cTn>
                <p:tgtEl>
                  <p:spTgt spid="20"/>
                </p:tgtEl>
              </p:cMediaNode>
            </p:audio>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mediacall" presetSubtype="0" fill="hold" nodeType="withEffect">
                                  <p:stCondLst>
                                    <p:cond delay="0"/>
                                  </p:stCondLst>
                                  <p:childTnLst>
                                    <p:cmd type="call" cmd="playFrom(0.0)">
                                      <p:cBhvr>
                                        <p:cTn id="13" dur="2115" fill="hold"/>
                                        <p:tgtEl>
                                          <p:spTgt spid="20"/>
                                        </p:tgtEl>
                                      </p:cBhvr>
                                    </p:cmd>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mediacall" presetSubtype="0" fill="hold" nodeType="withEffect">
                                  <p:stCondLst>
                                    <p:cond delay="0"/>
                                  </p:stCondLst>
                                  <p:childTnLst>
                                    <p:cmd type="call" cmd="playFrom(0.0)">
                                      <p:cBhvr>
                                        <p:cTn id="20" dur="2115" fill="hold"/>
                                        <p:tgtEl>
                                          <p:spTgt spid="11"/>
                                        </p:tgtEl>
                                      </p:cBhvr>
                                    </p:cmd>
                                  </p:childTnLst>
                                </p:cTn>
                              </p:par>
                            </p:childTnLst>
                          </p:cTn>
                        </p:par>
                      </p:childTnLst>
                    </p:cTn>
                  </p:par>
                </p:childTnLst>
              </p:cTn>
              <p:nextCondLst>
                <p:cond evt="onClick" delay="0">
                  <p:tgtEl>
                    <p:spTgt spid="4"/>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mediacall" presetSubtype="0" fill="hold" nodeType="withEffect">
                                  <p:stCondLst>
                                    <p:cond delay="0"/>
                                  </p:stCondLst>
                                  <p:childTnLst>
                                    <p:cmd type="call" cmd="playFrom(0.0)">
                                      <p:cBhvr>
                                        <p:cTn id="27" dur="2115" fill="hold"/>
                                        <p:tgtEl>
                                          <p:spTgt spid="10"/>
                                        </p:tgtEl>
                                      </p:cBhvr>
                                    </p:cmd>
                                  </p:childTnLst>
                                </p:cTn>
                              </p:par>
                            </p:childTnLst>
                          </p:cTn>
                        </p:par>
                      </p:childTnLst>
                    </p:cTn>
                  </p:par>
                </p:childTnLst>
              </p:cTn>
              <p:nextCondLst>
                <p:cond evt="onClick" delay="0">
                  <p:tgtEl>
                    <p:spTgt spid="5"/>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mediacall" presetSubtype="0" fill="hold" nodeType="withEffect">
                                  <p:stCondLst>
                                    <p:cond delay="0"/>
                                  </p:stCondLst>
                                  <p:childTnLst>
                                    <p:cmd type="call" cmd="playFrom(0.0)">
                                      <p:cBhvr>
                                        <p:cTn id="34" dur="2115" fill="hold"/>
                                        <p:tgtEl>
                                          <p:spTgt spid="9"/>
                                        </p:tgtEl>
                                      </p:cBhvr>
                                    </p:cmd>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2115" fill="hold"/>
                                        <p:tgtEl>
                                          <p:spTgt spid="19"/>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3673132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754873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33340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305" y="878305"/>
            <a:ext cx="5101390" cy="5101390"/>
          </a:xfrm>
          <a:prstGeom prst="rect">
            <a:avLst/>
          </a:prstGeom>
        </p:spPr>
      </p:pic>
      <p:grpSp>
        <p:nvGrpSpPr>
          <p:cNvPr id="9" name="グループ化 8"/>
          <p:cNvGrpSpPr/>
          <p:nvPr/>
        </p:nvGrpSpPr>
        <p:grpSpPr>
          <a:xfrm>
            <a:off x="0" y="108284"/>
            <a:ext cx="9144000" cy="6537040"/>
            <a:chOff x="0" y="108284"/>
            <a:chExt cx="9144000" cy="653704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8792" y="244690"/>
              <a:ext cx="2519873" cy="1752552"/>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8803" y="3444359"/>
              <a:ext cx="2475197" cy="2114231"/>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531884"/>
              <a:ext cx="2515925" cy="1799485"/>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16" y="108284"/>
              <a:ext cx="3153680" cy="238832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92" y="4499810"/>
              <a:ext cx="2145514" cy="2145514"/>
            </a:xfrm>
            <a:prstGeom prst="rect">
              <a:avLst/>
            </a:prstGeom>
          </p:spPr>
        </p:pic>
      </p:grpSp>
    </p:spTree>
    <p:extLst>
      <p:ext uri="{BB962C8B-B14F-4D97-AF65-F5344CB8AC3E}">
        <p14:creationId xmlns:p14="http://schemas.microsoft.com/office/powerpoint/2010/main" val="39063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フローチャート: 他ページ結合子 24"/>
          <p:cNvSpPr/>
          <p:nvPr/>
        </p:nvSpPr>
        <p:spPr>
          <a:xfrm rot="10800000">
            <a:off x="894806" y="244928"/>
            <a:ext cx="8020594" cy="5992585"/>
          </a:xfrm>
          <a:prstGeom prst="flowChartOffpageConnector">
            <a:avLst/>
          </a:prstGeom>
          <a:blipFill>
            <a:blip r:embed="rId7"/>
            <a:tile tx="0" ty="0" sx="100000" sy="100000" flip="none" algn="tl"/>
          </a:blipFill>
          <a:ln w="60325">
            <a:solidFill>
              <a:srgbClr val="D7B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3125504" y="4606914"/>
            <a:ext cx="5572726" cy="1557122"/>
          </a:xfrm>
          <a:prstGeom prst="rect">
            <a:avLst/>
          </a:prstGeom>
          <a:solidFill>
            <a:srgbClr val="AF9B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125504" y="1575709"/>
            <a:ext cx="5572726" cy="3026179"/>
          </a:xfrm>
          <a:prstGeom prst="rect">
            <a:avLst/>
          </a:prstGeom>
          <a:gradFill flip="none" rotWithShape="1">
            <a:gsLst>
              <a:gs pos="0">
                <a:schemeClr val="accent5">
                  <a:lumMod val="0"/>
                  <a:lumOff val="100000"/>
                </a:schemeClr>
              </a:gs>
              <a:gs pos="55682">
                <a:srgbClr val="CBB987"/>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2194280" y="2628900"/>
            <a:ext cx="850478" cy="1775902"/>
          </a:xfrm>
          <a:prstGeom prst="rect">
            <a:avLst/>
          </a:prstGeom>
          <a:gradFill flip="none" rotWithShape="1">
            <a:gsLst>
              <a:gs pos="0">
                <a:schemeClr val="bg2"/>
              </a:gs>
              <a:gs pos="100000">
                <a:srgbClr val="9CC0A0"/>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066932" y="2628900"/>
            <a:ext cx="1070551" cy="1301268"/>
          </a:xfrm>
          <a:prstGeom prst="rect">
            <a:avLst/>
          </a:prstGeom>
          <a:gradFill flip="none" rotWithShape="1">
            <a:gsLst>
              <a:gs pos="0">
                <a:schemeClr val="bg2"/>
              </a:gs>
              <a:gs pos="100000">
                <a:schemeClr val="accent2">
                  <a:lumMod val="60000"/>
                  <a:lumOff val="4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1066932" y="3930168"/>
            <a:ext cx="1070551" cy="474634"/>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066931" y="4432829"/>
            <a:ext cx="1977826" cy="1731207"/>
          </a:xfrm>
          <a:prstGeom prst="rect">
            <a:avLst/>
          </a:prstGeom>
          <a:solidFill>
            <a:srgbClr val="9CC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5142763" y="1575709"/>
            <a:ext cx="1551216" cy="485008"/>
            <a:chOff x="3809394" y="1427158"/>
            <a:chExt cx="1551216" cy="485008"/>
          </a:xfrm>
        </p:grpSpPr>
        <p:sp>
          <p:nvSpPr>
            <p:cNvPr id="30" name="円/楕円 29"/>
            <p:cNvSpPr/>
            <p:nvPr/>
          </p:nvSpPr>
          <p:spPr>
            <a:xfrm>
              <a:off x="3809394" y="1681612"/>
              <a:ext cx="1551216" cy="230554"/>
            </a:xfrm>
            <a:prstGeom prst="ellipse">
              <a:avLst/>
            </a:prstGeom>
            <a:solidFill>
              <a:schemeClr val="accent4">
                <a:lumMod val="20000"/>
                <a:lumOff val="80000"/>
              </a:schemeClr>
            </a:solidFill>
            <a:ln>
              <a:solidFill>
                <a:srgbClr val="D7B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論理積ゲート 26"/>
            <p:cNvSpPr/>
            <p:nvPr/>
          </p:nvSpPr>
          <p:spPr>
            <a:xfrm rot="16200000">
              <a:off x="4484989" y="950543"/>
              <a:ext cx="200028" cy="1551214"/>
            </a:xfrm>
            <a:prstGeom prst="flowChartDelay">
              <a:avLst/>
            </a:prstGeom>
            <a:gradFill>
              <a:gsLst>
                <a:gs pos="35000">
                  <a:srgbClr val="BCDBA6"/>
                </a:gs>
                <a:gs pos="0">
                  <a:schemeClr val="accent5">
                    <a:lumMod val="0"/>
                    <a:lumOff val="100000"/>
                  </a:schemeClr>
                </a:gs>
                <a:gs pos="100000">
                  <a:schemeClr val="accent6">
                    <a:lumMod val="60000"/>
                    <a:lumOff val="40000"/>
                  </a:schemeClr>
                </a:gs>
              </a:gsLst>
              <a:path path="circle">
                <a:fillToRect l="50000" t="50000" r="50000" b="50000"/>
              </a:path>
            </a:gradFill>
            <a:ln>
              <a:solidFill>
                <a:srgbClr val="D7B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27" idx="3"/>
              <a:endCxn id="26" idx="0"/>
            </p:cNvCxnSpPr>
            <p:nvPr/>
          </p:nvCxnSpPr>
          <p:spPr>
            <a:xfrm flipH="1" flipV="1">
              <a:off x="4582894" y="1427158"/>
              <a:ext cx="2109" cy="198978"/>
            </a:xfrm>
            <a:prstGeom prst="line">
              <a:avLst/>
            </a:prstGeom>
            <a:ln w="19050">
              <a:solidFill>
                <a:srgbClr val="79664B"/>
              </a:solidFill>
            </a:ln>
          </p:spPr>
          <p:style>
            <a:lnRef idx="1">
              <a:schemeClr val="accent1"/>
            </a:lnRef>
            <a:fillRef idx="0">
              <a:schemeClr val="accent1"/>
            </a:fillRef>
            <a:effectRef idx="0">
              <a:schemeClr val="accent1"/>
            </a:effectRef>
            <a:fontRef idx="minor">
              <a:schemeClr val="tx1"/>
            </a:fontRef>
          </p:style>
        </p:cxnSp>
      </p:grpSp>
      <p:pic>
        <p:nvPicPr>
          <p:cNvPr id="42" name="図 41"/>
          <p:cNvPicPr>
            <a:picLocks noChangeAspect="1"/>
          </p:cNvPicPr>
          <p:nvPr/>
        </p:nvPicPr>
        <p:blipFill rotWithShape="1">
          <a:blip r:embed="rId8" cstate="print">
            <a:extLst>
              <a:ext uri="{28A0092B-C50C-407E-A947-70E740481C1C}">
                <a14:useLocalDpi xmlns:a14="http://schemas.microsoft.com/office/drawing/2010/main" val="0"/>
              </a:ext>
            </a:extLst>
          </a:blip>
          <a:srcRect l="10794" r="10794"/>
          <a:stretch/>
        </p:blipFill>
        <p:spPr>
          <a:xfrm>
            <a:off x="1734984" y="4523101"/>
            <a:ext cx="1379444" cy="1759234"/>
          </a:xfrm>
          <a:prstGeom prst="rect">
            <a:avLst/>
          </a:prstGeom>
        </p:spPr>
      </p:pic>
      <p:pic>
        <p:nvPicPr>
          <p:cNvPr id="56" name="図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6599" y="1381488"/>
            <a:ext cx="1698713" cy="1698713"/>
          </a:xfrm>
          <a:prstGeom prst="rect">
            <a:avLst/>
          </a:prstGeom>
        </p:spPr>
      </p:pic>
      <p:pic>
        <p:nvPicPr>
          <p:cNvPr id="45" name="図 44"/>
          <p:cNvPicPr>
            <a:picLocks noChangeAspect="1"/>
          </p:cNvPicPr>
          <p:nvPr/>
        </p:nvPicPr>
        <p:blipFill rotWithShape="1">
          <a:blip r:embed="rId10">
            <a:extLst>
              <a:ext uri="{28A0092B-C50C-407E-A947-70E740481C1C}">
                <a14:useLocalDpi xmlns:a14="http://schemas.microsoft.com/office/drawing/2010/main" val="0"/>
              </a:ext>
            </a:extLst>
          </a:blip>
          <a:srcRect l="35756" r="21370"/>
          <a:stretch/>
        </p:blipFill>
        <p:spPr>
          <a:xfrm>
            <a:off x="3149454" y="2428616"/>
            <a:ext cx="1124037" cy="2617470"/>
          </a:xfrm>
          <a:prstGeom prst="rect">
            <a:avLst/>
          </a:prstGeom>
        </p:spPr>
      </p:pic>
      <p:pic>
        <p:nvPicPr>
          <p:cNvPr id="83" name="図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0855" y="3502386"/>
            <a:ext cx="1774686" cy="1774686"/>
          </a:xfrm>
          <a:prstGeom prst="rect">
            <a:avLst/>
          </a:prstGeom>
        </p:spPr>
      </p:pic>
      <p:grpSp>
        <p:nvGrpSpPr>
          <p:cNvPr id="104" name="グループ化 103"/>
          <p:cNvGrpSpPr/>
          <p:nvPr/>
        </p:nvGrpSpPr>
        <p:grpSpPr>
          <a:xfrm>
            <a:off x="1133949" y="3182927"/>
            <a:ext cx="922487" cy="1091634"/>
            <a:chOff x="1450791" y="3182927"/>
            <a:chExt cx="922487" cy="1091634"/>
          </a:xfrm>
        </p:grpSpPr>
        <p:sp>
          <p:nvSpPr>
            <p:cNvPr id="85" name="片側の 2 つの角を丸めた四角形 84"/>
            <p:cNvSpPr/>
            <p:nvPr/>
          </p:nvSpPr>
          <p:spPr>
            <a:xfrm rot="10800000">
              <a:off x="1450791" y="3709685"/>
              <a:ext cx="922487" cy="564876"/>
            </a:xfrm>
            <a:prstGeom prst="round2SameRect">
              <a:avLst/>
            </a:prstGeom>
            <a:gradFill flip="none" rotWithShape="1">
              <a:gsLst>
                <a:gs pos="0">
                  <a:schemeClr val="accent3">
                    <a:lumMod val="0"/>
                    <a:lumOff val="100000"/>
                  </a:schemeClr>
                </a:gs>
                <a:gs pos="100000">
                  <a:schemeClr val="accent3">
                    <a:lumMod val="40000"/>
                    <a:lumOff val="60000"/>
                  </a:schemeClr>
                </a:gs>
              </a:gsLst>
              <a:lin ang="162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図 86"/>
            <p:cNvPicPr>
              <a:picLocks noChangeAspect="1"/>
            </p:cNvPicPr>
            <p:nvPr/>
          </p:nvPicPr>
          <p:blipFill rotWithShape="1">
            <a:blip r:embed="rId12" cstate="print">
              <a:extLst>
                <a:ext uri="{28A0092B-C50C-407E-A947-70E740481C1C}">
                  <a14:useLocalDpi xmlns:a14="http://schemas.microsoft.com/office/drawing/2010/main" val="0"/>
                </a:ext>
              </a:extLst>
            </a:blip>
            <a:srcRect l="14879" t="10282" r="17794" b="30771"/>
            <a:stretch/>
          </p:blipFill>
          <p:spPr>
            <a:xfrm>
              <a:off x="1522818" y="3182927"/>
              <a:ext cx="672695" cy="588973"/>
            </a:xfrm>
            <a:prstGeom prst="rect">
              <a:avLst/>
            </a:prstGeom>
          </p:spPr>
        </p:pic>
        <p:sp>
          <p:nvSpPr>
            <p:cNvPr id="88" name="正方形/長方形 87"/>
            <p:cNvSpPr/>
            <p:nvPr/>
          </p:nvSpPr>
          <p:spPr>
            <a:xfrm>
              <a:off x="1521230" y="3709685"/>
              <a:ext cx="781608" cy="622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グループ化 99"/>
          <p:cNvGrpSpPr/>
          <p:nvPr/>
        </p:nvGrpSpPr>
        <p:grpSpPr>
          <a:xfrm>
            <a:off x="4250267" y="3703320"/>
            <a:ext cx="996889" cy="1116158"/>
            <a:chOff x="4455629" y="3861882"/>
            <a:chExt cx="996889" cy="1116158"/>
          </a:xfrm>
        </p:grpSpPr>
        <p:sp>
          <p:nvSpPr>
            <p:cNvPr id="95" name="正方形/長方形 94"/>
            <p:cNvSpPr/>
            <p:nvPr/>
          </p:nvSpPr>
          <p:spPr>
            <a:xfrm>
              <a:off x="4455629" y="3861882"/>
              <a:ext cx="996889" cy="111615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4503516" y="3913581"/>
              <a:ext cx="901114" cy="7353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p:cNvPicPr>
              <a:picLocks noChangeAspect="1"/>
            </p:cNvPicPr>
            <p:nvPr/>
          </p:nvPicPr>
          <p:blipFill rotWithShape="1">
            <a:blip r:embed="rId13" cstate="print">
              <a:extLst>
                <a:ext uri="{28A0092B-C50C-407E-A947-70E740481C1C}">
                  <a14:useLocalDpi xmlns:a14="http://schemas.microsoft.com/office/drawing/2010/main" val="0"/>
                </a:ext>
              </a:extLst>
            </a:blip>
            <a:srcRect l="13652" t="21202" r="7001" b="13237"/>
            <a:stretch/>
          </p:blipFill>
          <p:spPr>
            <a:xfrm>
              <a:off x="4539031" y="3930168"/>
              <a:ext cx="858912" cy="710824"/>
            </a:xfrm>
            <a:prstGeom prst="rect">
              <a:avLst/>
            </a:prstGeom>
          </p:spPr>
        </p:pic>
      </p:grpSp>
      <p:pic>
        <p:nvPicPr>
          <p:cNvPr id="99" name="図 9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861" y="5452712"/>
            <a:ext cx="883195" cy="883195"/>
          </a:xfrm>
          <a:prstGeom prst="rect">
            <a:avLst/>
          </a:prstGeom>
        </p:spPr>
      </p:pic>
      <p:pic>
        <p:nvPicPr>
          <p:cNvPr id="103" name="図 102"/>
          <p:cNvPicPr>
            <a:picLocks noChangeAspect="1"/>
          </p:cNvPicPr>
          <p:nvPr/>
        </p:nvPicPr>
        <p:blipFill rotWithShape="1">
          <a:blip r:embed="rId15" cstate="print">
            <a:extLst>
              <a:ext uri="{28A0092B-C50C-407E-A947-70E740481C1C}">
                <a14:useLocalDpi xmlns:a14="http://schemas.microsoft.com/office/drawing/2010/main" val="0"/>
              </a:ext>
            </a:extLst>
          </a:blip>
          <a:srcRect l="18976" t="5895" r="8764" b="2233"/>
          <a:stretch/>
        </p:blipFill>
        <p:spPr>
          <a:xfrm>
            <a:off x="2278994" y="3427544"/>
            <a:ext cx="665142" cy="847017"/>
          </a:xfrm>
          <a:prstGeom prst="rect">
            <a:avLst/>
          </a:prstGeom>
        </p:spPr>
      </p:pic>
      <p:grpSp>
        <p:nvGrpSpPr>
          <p:cNvPr id="110" name="グループ化 109"/>
          <p:cNvGrpSpPr/>
          <p:nvPr/>
        </p:nvGrpSpPr>
        <p:grpSpPr>
          <a:xfrm>
            <a:off x="6549390" y="5113116"/>
            <a:ext cx="1946247" cy="852017"/>
            <a:chOff x="4069080" y="4918806"/>
            <a:chExt cx="1946247" cy="852017"/>
          </a:xfrm>
        </p:grpSpPr>
        <p:grpSp>
          <p:nvGrpSpPr>
            <p:cNvPr id="101" name="グループ化 100"/>
            <p:cNvGrpSpPr/>
            <p:nvPr/>
          </p:nvGrpSpPr>
          <p:grpSpPr>
            <a:xfrm>
              <a:off x="4069080" y="5075899"/>
              <a:ext cx="1946247" cy="694924"/>
              <a:chOff x="4134015" y="4955167"/>
              <a:chExt cx="1946247" cy="694924"/>
            </a:xfrm>
          </p:grpSpPr>
          <p:sp>
            <p:nvSpPr>
              <p:cNvPr id="92" name="正方形/長方形 91"/>
              <p:cNvSpPr/>
              <p:nvPr/>
            </p:nvSpPr>
            <p:spPr>
              <a:xfrm>
                <a:off x="4232995" y="5254091"/>
                <a:ext cx="78643" cy="39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5924215" y="5254091"/>
                <a:ext cx="78643" cy="39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台形 90"/>
              <p:cNvSpPr/>
              <p:nvPr/>
            </p:nvSpPr>
            <p:spPr>
              <a:xfrm>
                <a:off x="4134015" y="4955167"/>
                <a:ext cx="1946247" cy="410501"/>
              </a:xfrm>
              <a:prstGeom prst="trapezoid">
                <a:avLst>
                  <a:gd name="adj" fmla="val 2485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8" name="図 10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87901" y="5031471"/>
              <a:ext cx="445708" cy="445708"/>
            </a:xfrm>
            <a:prstGeom prst="rect">
              <a:avLst/>
            </a:prstGeom>
          </p:spPr>
        </p:pic>
        <p:pic>
          <p:nvPicPr>
            <p:cNvPr id="109" name="図 1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05081" y="4918806"/>
              <a:ext cx="546264" cy="546264"/>
            </a:xfrm>
            <a:prstGeom prst="rect">
              <a:avLst/>
            </a:prstGeom>
          </p:spPr>
        </p:pic>
      </p:grpSp>
      <p:pic>
        <p:nvPicPr>
          <p:cNvPr id="3"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310986" y="6248400"/>
            <a:ext cx="609600" cy="609600"/>
          </a:xfrm>
          <a:prstGeom prst="rect">
            <a:avLst/>
          </a:prstGeom>
        </p:spPr>
      </p:pic>
      <p:pic>
        <p:nvPicPr>
          <p:cNvPr id="40" name="Bike_Ride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271509" y="6281943"/>
            <a:ext cx="609600" cy="609600"/>
          </a:xfrm>
          <a:prstGeom prst="rect">
            <a:avLst/>
          </a:prstGeom>
        </p:spPr>
      </p:pic>
      <p:pic>
        <p:nvPicPr>
          <p:cNvPr id="89" name="図 8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753254" y="4508367"/>
            <a:ext cx="1858876" cy="1747109"/>
          </a:xfrm>
          <a:prstGeom prst="rect">
            <a:avLst/>
          </a:prstGeom>
        </p:spPr>
      </p:pic>
      <p:pic>
        <p:nvPicPr>
          <p:cNvPr id="105" name="図 10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5829" y="5005872"/>
            <a:ext cx="735671" cy="735671"/>
          </a:xfrm>
          <a:prstGeom prst="rect">
            <a:avLst/>
          </a:prstGeom>
        </p:spPr>
      </p:pic>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26569" y="4103370"/>
            <a:ext cx="1331632" cy="1329501"/>
          </a:xfrm>
          <a:prstGeom prst="rect">
            <a:avLst/>
          </a:prstGeom>
        </p:spPr>
      </p:pic>
      <p:pic>
        <p:nvPicPr>
          <p:cNvPr id="41" name="Picture 2" descr="スマホ"/>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2604112">
            <a:off x="5893085" y="5394960"/>
            <a:ext cx="511441" cy="64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131570" y="4526280"/>
            <a:ext cx="914400" cy="1554480"/>
          </a:xfrm>
          <a:prstGeom prst="rect">
            <a:avLst/>
          </a:prstGeom>
        </p:spPr>
      </p:pic>
      <p:pic>
        <p:nvPicPr>
          <p:cNvPr id="44"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46"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47"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48"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49"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50"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51"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53"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54"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55"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57"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pic>
        <p:nvPicPr>
          <p:cNvPr id="58" name="se_maoudamashii_chi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13225" y="2961229"/>
            <a:ext cx="609600" cy="609600"/>
          </a:xfrm>
          <a:prstGeom prst="rect">
            <a:avLst/>
          </a:prstGeom>
        </p:spPr>
      </p:pic>
    </p:spTree>
    <p:extLst>
      <p:ext uri="{BB962C8B-B14F-4D97-AF65-F5344CB8AC3E}">
        <p14:creationId xmlns:p14="http://schemas.microsoft.com/office/powerpoint/2010/main" val="11512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9"/>
                    </p:tgtEl>
                  </p:cond>
                </p:stCondLst>
                <p:endSync evt="end" delay="0">
                  <p:rtn val="all"/>
                </p:endSync>
                <p:childTnLst>
                  <p:par>
                    <p:cTn id="8" fill="hold">
                      <p:stCondLst>
                        <p:cond delay="0"/>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9"/>
                                        </p:tgtEl>
                                      </p:cBhvr>
                                    </p:animEffect>
                                    <p:animScale>
                                      <p:cBhvr>
                                        <p:cTn id="12" dur="250" autoRev="1" fill="hold"/>
                                        <p:tgtEl>
                                          <p:spTgt spid="39"/>
                                        </p:tgtEl>
                                      </p:cBhvr>
                                      <p:by x="105000" y="105000"/>
                                    </p:animScale>
                                  </p:childTnLst>
                                </p:cTn>
                              </p:par>
                              <p:par>
                                <p:cTn id="13" presetID="1" presetClass="mediacall" presetSubtype="0" fill="hold" nodeType="withEffect">
                                  <p:stCondLst>
                                    <p:cond delay="0"/>
                                  </p:stCondLst>
                                  <p:childTnLst>
                                    <p:cmd type="call" cmd="playFrom(0.0)">
                                      <p:cBhvr>
                                        <p:cTn id="14" dur="2115" fill="hold"/>
                                        <p:tgtEl>
                                          <p:spTgt spid="44"/>
                                        </p:tgtEl>
                                      </p:cBhvr>
                                    </p:cmd>
                                  </p:childTnLst>
                                </p:cTn>
                              </p:par>
                            </p:childTnLst>
                          </p:cTn>
                        </p:par>
                      </p:childTnLst>
                    </p:cTn>
                  </p:par>
                </p:childTnLst>
              </p:cTn>
              <p:nextCondLst>
                <p:cond evt="onClick" delay="0">
                  <p:tgtEl>
                    <p:spTgt spid="39"/>
                  </p:tgtEl>
                </p:cond>
              </p:nextCondLst>
            </p:seq>
            <p:seq concurrent="1" nextAc="seek">
              <p:cTn id="15" restart="whenNotActive" fill="hold" evtFilter="cancelBubble" nodeType="interactiveSeq">
                <p:stCondLst>
                  <p:cond evt="onClick" delay="0">
                    <p:tgtEl>
                      <p:spTgt spid="4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45"/>
                                        </p:tgtEl>
                                      </p:cBhvr>
                                    </p:animEffect>
                                    <p:animScale>
                                      <p:cBhvr>
                                        <p:cTn id="20" dur="250" autoRev="1" fill="hold"/>
                                        <p:tgtEl>
                                          <p:spTgt spid="45"/>
                                        </p:tgtEl>
                                      </p:cBhvr>
                                      <p:by x="105000" y="105000"/>
                                    </p:animScale>
                                  </p:childTnLst>
                                </p:cTn>
                              </p:par>
                              <p:par>
                                <p:cTn id="21" presetID="1" presetClass="mediacall" presetSubtype="0" fill="hold" nodeType="withEffect">
                                  <p:stCondLst>
                                    <p:cond delay="0"/>
                                  </p:stCondLst>
                                  <p:childTnLst>
                                    <p:cmd type="call" cmd="playFrom(0.0)">
                                      <p:cBhvr>
                                        <p:cTn id="22" dur="2115" fill="hold"/>
                                        <p:tgtEl>
                                          <p:spTgt spid="46"/>
                                        </p:tgtEl>
                                      </p:cBhvr>
                                    </p:cmd>
                                  </p:childTnLst>
                                </p:cTn>
                              </p:par>
                            </p:childTnLst>
                          </p:cTn>
                        </p:par>
                      </p:childTnLst>
                    </p:cTn>
                  </p:par>
                </p:childTnLst>
              </p:cTn>
              <p:nextCondLst>
                <p:cond evt="onClick" delay="0">
                  <p:tgtEl>
                    <p:spTgt spid="45"/>
                  </p:tgtEl>
                </p:cond>
              </p:nextCondLst>
            </p:seq>
            <p:seq concurrent="1" nextAc="seek">
              <p:cTn id="23" restart="whenNotActive" fill="hold" evtFilter="cancelBubble" nodeType="interactiveSeq">
                <p:stCondLst>
                  <p:cond evt="onClick" delay="0">
                    <p:tgtEl>
                      <p:spTgt spid="100"/>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00"/>
                                        </p:tgtEl>
                                      </p:cBhvr>
                                    </p:animEffect>
                                    <p:animScale>
                                      <p:cBhvr>
                                        <p:cTn id="28" dur="250" autoRev="1" fill="hold"/>
                                        <p:tgtEl>
                                          <p:spTgt spid="100"/>
                                        </p:tgtEl>
                                      </p:cBhvr>
                                      <p:by x="105000" y="105000"/>
                                    </p:animScale>
                                  </p:childTnLst>
                                </p:cTn>
                              </p:par>
                              <p:par>
                                <p:cTn id="29" presetID="1" presetClass="mediacall" presetSubtype="0" fill="hold" nodeType="withEffect">
                                  <p:stCondLst>
                                    <p:cond delay="0"/>
                                  </p:stCondLst>
                                  <p:childTnLst>
                                    <p:cmd type="call" cmd="playFrom(0.0)">
                                      <p:cBhvr>
                                        <p:cTn id="30" dur="2115" fill="hold"/>
                                        <p:tgtEl>
                                          <p:spTgt spid="47"/>
                                        </p:tgtEl>
                                      </p:cBhvr>
                                    </p:cmd>
                                  </p:childTnLst>
                                </p:cTn>
                              </p:par>
                            </p:childTnLst>
                          </p:cTn>
                        </p:par>
                      </p:childTnLst>
                    </p:cTn>
                  </p:par>
                </p:childTnLst>
              </p:cTn>
              <p:nextCondLst>
                <p:cond evt="onClick" delay="0">
                  <p:tgtEl>
                    <p:spTgt spid="100"/>
                  </p:tgtEl>
                </p:cond>
              </p:nextCondLst>
            </p:seq>
            <p:seq concurrent="1" nextAc="seek">
              <p:cTn id="31" restart="whenNotActive" fill="hold" evtFilter="cancelBubble" nodeType="interactiveSeq">
                <p:stCondLst>
                  <p:cond evt="onClick" delay="0">
                    <p:tgtEl>
                      <p:spTgt spid="83"/>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83"/>
                                        </p:tgtEl>
                                      </p:cBhvr>
                                    </p:animEffect>
                                    <p:animScale>
                                      <p:cBhvr>
                                        <p:cTn id="36" dur="250" autoRev="1" fill="hold"/>
                                        <p:tgtEl>
                                          <p:spTgt spid="83"/>
                                        </p:tgtEl>
                                      </p:cBhvr>
                                      <p:by x="105000" y="105000"/>
                                    </p:animScale>
                                  </p:childTnLst>
                                </p:cTn>
                              </p:par>
                              <p:par>
                                <p:cTn id="37" presetID="1" presetClass="mediacall" presetSubtype="0" fill="hold" nodeType="withEffect">
                                  <p:stCondLst>
                                    <p:cond delay="0"/>
                                  </p:stCondLst>
                                  <p:childTnLst>
                                    <p:cmd type="call" cmd="playFrom(0.0)">
                                      <p:cBhvr>
                                        <p:cTn id="38" dur="2115" fill="hold"/>
                                        <p:tgtEl>
                                          <p:spTgt spid="48"/>
                                        </p:tgtEl>
                                      </p:cBhvr>
                                    </p:cmd>
                                  </p:childTnLst>
                                </p:cTn>
                              </p:par>
                            </p:childTnLst>
                          </p:cTn>
                        </p:par>
                      </p:childTnLst>
                    </p:cTn>
                  </p:par>
                </p:childTnLst>
              </p:cTn>
              <p:nextCondLst>
                <p:cond evt="onClick" delay="0">
                  <p:tgtEl>
                    <p:spTgt spid="83"/>
                  </p:tgtEl>
                </p:cond>
              </p:nextCondLst>
            </p:seq>
            <p:seq concurrent="1" nextAc="seek">
              <p:cTn id="39" restart="whenNotActive" fill="hold" evtFilter="cancelBubble" nodeType="interactiveSeq">
                <p:stCondLst>
                  <p:cond evt="onClick" delay="0">
                    <p:tgtEl>
                      <p:spTgt spid="89"/>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89"/>
                                        </p:tgtEl>
                                      </p:cBhvr>
                                    </p:animEffect>
                                    <p:animScale>
                                      <p:cBhvr>
                                        <p:cTn id="44" dur="250" autoRev="1" fill="hold"/>
                                        <p:tgtEl>
                                          <p:spTgt spid="89"/>
                                        </p:tgtEl>
                                      </p:cBhvr>
                                      <p:by x="105000" y="105000"/>
                                    </p:animScale>
                                  </p:childTnLst>
                                </p:cTn>
                              </p:par>
                              <p:par>
                                <p:cTn id="45" presetID="1" presetClass="mediacall" presetSubtype="0" fill="hold" nodeType="withEffect">
                                  <p:stCondLst>
                                    <p:cond delay="0"/>
                                  </p:stCondLst>
                                  <p:childTnLst>
                                    <p:cmd type="call" cmd="playFrom(0.0)">
                                      <p:cBhvr>
                                        <p:cTn id="46" dur="2115" fill="hold"/>
                                        <p:tgtEl>
                                          <p:spTgt spid="49"/>
                                        </p:tgtEl>
                                      </p:cBhvr>
                                    </p:cmd>
                                  </p:childTnLst>
                                </p:cTn>
                              </p:par>
                            </p:childTnLst>
                          </p:cTn>
                        </p:par>
                      </p:childTnLst>
                    </p:cTn>
                  </p:par>
                </p:childTnLst>
              </p:cTn>
              <p:nextCondLst>
                <p:cond evt="onClick" delay="0">
                  <p:tgtEl>
                    <p:spTgt spid="89"/>
                  </p:tgtEl>
                </p:cond>
              </p:nextCondLst>
            </p:seq>
            <p:seq concurrent="1" nextAc="seek">
              <p:cTn id="47" restart="whenNotActive" fill="hold" evtFilter="cancelBubble" nodeType="interactiveSeq">
                <p:stCondLst>
                  <p:cond evt="onClick" delay="0">
                    <p:tgtEl>
                      <p:spTgt spid="56"/>
                    </p:tgtEl>
                  </p:cond>
                </p:stCondLst>
                <p:endSync evt="end" delay="0">
                  <p:rtn val="all"/>
                </p:endSync>
                <p:childTnLst>
                  <p:par>
                    <p:cTn id="48" fill="hold">
                      <p:stCondLst>
                        <p:cond delay="0"/>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56"/>
                                        </p:tgtEl>
                                      </p:cBhvr>
                                    </p:animEffect>
                                    <p:animScale>
                                      <p:cBhvr>
                                        <p:cTn id="52" dur="250" autoRev="1" fill="hold"/>
                                        <p:tgtEl>
                                          <p:spTgt spid="56"/>
                                        </p:tgtEl>
                                      </p:cBhvr>
                                      <p:by x="105000" y="105000"/>
                                    </p:animScale>
                                  </p:childTnLst>
                                </p:cTn>
                              </p:par>
                              <p:par>
                                <p:cTn id="53" presetID="1" presetClass="mediacall" presetSubtype="0" fill="hold" nodeType="withEffect">
                                  <p:stCondLst>
                                    <p:cond delay="0"/>
                                  </p:stCondLst>
                                  <p:childTnLst>
                                    <p:cmd type="call" cmd="playFrom(0.0)">
                                      <p:cBhvr>
                                        <p:cTn id="54" dur="2115" fill="hold"/>
                                        <p:tgtEl>
                                          <p:spTgt spid="50"/>
                                        </p:tgtEl>
                                      </p:cBhvr>
                                    </p:cmd>
                                  </p:childTnLst>
                                </p:cTn>
                              </p:par>
                            </p:childTnLst>
                          </p:cTn>
                        </p:par>
                      </p:childTnLst>
                    </p:cTn>
                  </p:par>
                </p:childTnLst>
              </p:cTn>
              <p:nextCondLst>
                <p:cond evt="onClick" delay="0">
                  <p:tgtEl>
                    <p:spTgt spid="56"/>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42"/>
                                        </p:tgtEl>
                                      </p:cBhvr>
                                    </p:animEffect>
                                    <p:animScale>
                                      <p:cBhvr>
                                        <p:cTn id="60" dur="250" autoRev="1" fill="hold"/>
                                        <p:tgtEl>
                                          <p:spTgt spid="42"/>
                                        </p:tgtEl>
                                      </p:cBhvr>
                                      <p:by x="105000" y="105000"/>
                                    </p:animScale>
                                  </p:childTnLst>
                                </p:cTn>
                              </p:par>
                              <p:par>
                                <p:cTn id="61" presetID="1" presetClass="mediacall" presetSubtype="0" fill="hold" nodeType="withEffect">
                                  <p:stCondLst>
                                    <p:cond delay="0"/>
                                  </p:stCondLst>
                                  <p:childTnLst>
                                    <p:cmd type="call" cmd="playFrom(0.0)">
                                      <p:cBhvr>
                                        <p:cTn id="62" dur="2115" fill="hold"/>
                                        <p:tgtEl>
                                          <p:spTgt spid="51"/>
                                        </p:tgtEl>
                                      </p:cBhvr>
                                    </p:cmd>
                                  </p:childTnLst>
                                </p:cTn>
                              </p:par>
                            </p:childTnLst>
                          </p:cTn>
                        </p:par>
                      </p:childTnLst>
                    </p:cTn>
                  </p:par>
                </p:childTnLst>
              </p:cTn>
              <p:nextCondLst>
                <p:cond evt="onClick" delay="0">
                  <p:tgtEl>
                    <p:spTgt spid="42"/>
                  </p:tgtEl>
                </p:cond>
              </p:nextCondLst>
            </p:seq>
            <p:seq concurrent="1" nextAc="seek">
              <p:cTn id="63" restart="whenNotActive" fill="hold" evtFilter="cancelBubble" nodeType="interactiveSeq">
                <p:stCondLst>
                  <p:cond evt="onClick" delay="0">
                    <p:tgtEl>
                      <p:spTgt spid="103"/>
                    </p:tgtEl>
                  </p:cond>
                </p:stCondLst>
                <p:endSync evt="end" delay="0">
                  <p:rtn val="all"/>
                </p:endSync>
                <p:childTnLst>
                  <p:par>
                    <p:cTn id="64" fill="hold">
                      <p:stCondLst>
                        <p:cond delay="0"/>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103"/>
                                        </p:tgtEl>
                                      </p:cBhvr>
                                    </p:animEffect>
                                    <p:animScale>
                                      <p:cBhvr>
                                        <p:cTn id="68" dur="250" autoRev="1" fill="hold"/>
                                        <p:tgtEl>
                                          <p:spTgt spid="103"/>
                                        </p:tgtEl>
                                      </p:cBhvr>
                                      <p:by x="105000" y="105000"/>
                                    </p:animScale>
                                  </p:childTnLst>
                                </p:cTn>
                              </p:par>
                              <p:par>
                                <p:cTn id="69" presetID="1" presetClass="mediacall" presetSubtype="0" fill="hold" nodeType="withEffect">
                                  <p:stCondLst>
                                    <p:cond delay="0"/>
                                  </p:stCondLst>
                                  <p:childTnLst>
                                    <p:cmd type="call" cmd="playFrom(0.0)">
                                      <p:cBhvr>
                                        <p:cTn id="70" dur="2115" fill="hold"/>
                                        <p:tgtEl>
                                          <p:spTgt spid="53"/>
                                        </p:tgtEl>
                                      </p:cBhvr>
                                    </p:cmd>
                                  </p:childTnLst>
                                </p:cTn>
                              </p:par>
                            </p:childTnLst>
                          </p:cTn>
                        </p:par>
                      </p:childTnLst>
                    </p:cTn>
                  </p:par>
                </p:childTnLst>
              </p:cTn>
              <p:nextCondLst>
                <p:cond evt="onClick" delay="0">
                  <p:tgtEl>
                    <p:spTgt spid="103"/>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nodeType="clickEffect">
                                  <p:stCondLst>
                                    <p:cond delay="0"/>
                                  </p:stCondLst>
                                  <p:childTnLst>
                                    <p:animEffect transition="out" filter="fade">
                                      <p:cBhvr>
                                        <p:cTn id="75" dur="500" tmFilter="0, 0; .2, .5; .8, .5; 1, 0"/>
                                        <p:tgtEl>
                                          <p:spTgt spid="104"/>
                                        </p:tgtEl>
                                      </p:cBhvr>
                                    </p:animEffect>
                                    <p:animScale>
                                      <p:cBhvr>
                                        <p:cTn id="76" dur="250" autoRev="1" fill="hold"/>
                                        <p:tgtEl>
                                          <p:spTgt spid="104"/>
                                        </p:tgtEl>
                                      </p:cBhvr>
                                      <p:by x="105000" y="105000"/>
                                    </p:animScale>
                                  </p:childTnLst>
                                </p:cTn>
                              </p:par>
                              <p:par>
                                <p:cTn id="77" presetID="1" presetClass="mediacall" presetSubtype="0" fill="hold" nodeType="withEffect">
                                  <p:stCondLst>
                                    <p:cond delay="0"/>
                                  </p:stCondLst>
                                  <p:childTnLst>
                                    <p:cmd type="call" cmd="playFrom(0.0)">
                                      <p:cBhvr>
                                        <p:cTn id="78" dur="2115" fill="hold"/>
                                        <p:tgtEl>
                                          <p:spTgt spid="54"/>
                                        </p:tgtEl>
                                      </p:cBhvr>
                                    </p:cmd>
                                  </p:childTnLst>
                                </p:cTn>
                              </p:par>
                            </p:childTnLst>
                          </p:cTn>
                        </p:par>
                      </p:childTnLst>
                    </p:cTn>
                  </p:par>
                </p:childTnLst>
              </p:cTn>
              <p:nextCondLst>
                <p:cond evt="onClick" delay="0">
                  <p:tgtEl>
                    <p:spTgt spid="104"/>
                  </p:tgtEl>
                </p:cond>
              </p:nextCondLst>
            </p:seq>
            <p:seq concurrent="1" nextAc="seek">
              <p:cTn id="79" restart="whenNotActive" fill="hold" evtFilter="cancelBubble" nodeType="interactiveSeq">
                <p:stCondLst>
                  <p:cond evt="onClick" delay="0">
                    <p:tgtEl>
                      <p:spTgt spid="3"/>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2115" fill="hold"/>
                                        <p:tgtEl>
                                          <p:spTgt spid="3"/>
                                        </p:tgtEl>
                                      </p:cBhvr>
                                    </p:cmd>
                                  </p:childTnLst>
                                </p:cTn>
                              </p:par>
                            </p:childTnLst>
                          </p:cTn>
                        </p:par>
                      </p:childTnLst>
                    </p:cTn>
                  </p:par>
                </p:childTnLst>
              </p:cTn>
              <p:nextCondLst>
                <p:cond evt="onClick" delay="0">
                  <p:tgtEl>
                    <p:spTgt spid="3"/>
                  </p:tgtEl>
                </p:cond>
              </p:nextCondLst>
            </p:seq>
            <p:audio>
              <p:cMediaNode vol="80000">
                <p:cTn id="84" fill="hold" display="0">
                  <p:stCondLst>
                    <p:cond delay="indefinite"/>
                  </p:stCondLst>
                  <p:endCondLst>
                    <p:cond evt="onStopAudio" delay="0">
                      <p:tgtEl>
                        <p:sldTgt/>
                      </p:tgtEl>
                    </p:cond>
                  </p:endCondLst>
                </p:cTn>
                <p:tgtEl>
                  <p:spTgt spid="3"/>
                </p:tgtEl>
              </p:cMediaNode>
            </p:audio>
            <p:seq concurrent="1" nextAc="seek">
              <p:cTn id="85" restart="whenNotActive" fill="hold" evtFilter="cancelBubble" nodeType="interactiveSeq">
                <p:stCondLst>
                  <p:cond evt="onClick" delay="0">
                    <p:tgtEl>
                      <p:spTgt spid="8"/>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8"/>
                                        </p:tgtEl>
                                      </p:cBhvr>
                                    </p:animEffect>
                                    <p:animScale>
                                      <p:cBhvr>
                                        <p:cTn id="90" dur="250" autoRev="1" fill="hold"/>
                                        <p:tgtEl>
                                          <p:spTgt spid="8"/>
                                        </p:tgtEl>
                                      </p:cBhvr>
                                      <p:by x="105000" y="105000"/>
                                    </p:animScale>
                                  </p:childTnLst>
                                </p:cTn>
                              </p:par>
                              <p:par>
                                <p:cTn id="91" presetID="1" presetClass="mediacall" presetSubtype="0" fill="hold" nodeType="withEffect">
                                  <p:stCondLst>
                                    <p:cond delay="0"/>
                                  </p:stCondLst>
                                  <p:childTnLst>
                                    <p:cmd type="call" cmd="playFrom(0.0)">
                                      <p:cBhvr>
                                        <p:cTn id="92" dur="2115" fill="hold"/>
                                        <p:tgtEl>
                                          <p:spTgt spid="55"/>
                                        </p:tgtEl>
                                      </p:cBhvr>
                                    </p:cmd>
                                  </p:childTnLst>
                                </p:cTn>
                              </p:par>
                            </p:childTnLst>
                          </p:cTn>
                        </p:par>
                      </p:childTnLst>
                    </p:cTn>
                  </p:par>
                </p:childTnLst>
              </p:cTn>
              <p:nextCondLst>
                <p:cond evt="onClick" delay="0">
                  <p:tgtEl>
                    <p:spTgt spid="8"/>
                  </p:tgtEl>
                </p:cond>
              </p:nextCondLst>
            </p:seq>
            <p:seq concurrent="1" nextAc="seek">
              <p:cTn id="93" restart="whenNotActive" fill="hold" evtFilter="cancelBubble" nodeType="interactiveSeq">
                <p:stCondLst>
                  <p:cond evt="onClick" delay="0">
                    <p:tgtEl>
                      <p:spTgt spid="41"/>
                    </p:tgtEl>
                  </p:cond>
                </p:stCondLst>
                <p:endSync evt="end" delay="0">
                  <p:rtn val="all"/>
                </p:endSync>
                <p:childTnLst>
                  <p:par>
                    <p:cTn id="94" fill="hold">
                      <p:stCondLst>
                        <p:cond delay="0"/>
                      </p:stCondLst>
                      <p:childTnLst>
                        <p:par>
                          <p:cTn id="95" fill="hold">
                            <p:stCondLst>
                              <p:cond delay="0"/>
                            </p:stCondLst>
                            <p:childTnLst>
                              <p:par>
                                <p:cTn id="96" presetID="26" presetClass="emph" presetSubtype="0" fill="hold" nodeType="clickEffect">
                                  <p:stCondLst>
                                    <p:cond delay="0"/>
                                  </p:stCondLst>
                                  <p:childTnLst>
                                    <p:animEffect transition="out" filter="fade">
                                      <p:cBhvr>
                                        <p:cTn id="97" dur="500" tmFilter="0, 0; .2, .5; .8, .5; 1, 0"/>
                                        <p:tgtEl>
                                          <p:spTgt spid="41"/>
                                        </p:tgtEl>
                                      </p:cBhvr>
                                    </p:animEffect>
                                    <p:animScale>
                                      <p:cBhvr>
                                        <p:cTn id="98" dur="250" autoRev="1" fill="hold"/>
                                        <p:tgtEl>
                                          <p:spTgt spid="41"/>
                                        </p:tgtEl>
                                      </p:cBhvr>
                                      <p:by x="105000" y="105000"/>
                                    </p:animScale>
                                  </p:childTnLst>
                                </p:cTn>
                              </p:par>
                              <p:par>
                                <p:cTn id="99" presetID="1" presetClass="mediacall" presetSubtype="0" fill="hold" nodeType="withEffect">
                                  <p:stCondLst>
                                    <p:cond delay="0"/>
                                  </p:stCondLst>
                                  <p:childTnLst>
                                    <p:cmd type="call" cmd="playFrom(0.0)">
                                      <p:cBhvr>
                                        <p:cTn id="100" dur="2115" fill="hold"/>
                                        <p:tgtEl>
                                          <p:spTgt spid="57"/>
                                        </p:tgtEl>
                                      </p:cBhvr>
                                    </p:cmd>
                                  </p:childTnLst>
                                </p:cTn>
                              </p:par>
                            </p:childTnLst>
                          </p:cTn>
                        </p:par>
                      </p:childTnLst>
                    </p:cTn>
                  </p:par>
                </p:childTnLst>
              </p:cTn>
              <p:nextCondLst>
                <p:cond evt="onClick" delay="0">
                  <p:tgtEl>
                    <p:spTgt spid="41"/>
                  </p:tgtEl>
                </p:cond>
              </p:nextCondLst>
            </p:seq>
            <p:seq concurrent="1" nextAc="seek">
              <p:cTn id="101" restart="whenNotActive" fill="hold" evtFilter="cancelBubble" nodeType="interactiveSeq">
                <p:stCondLst>
                  <p:cond evt="onClick" delay="0">
                    <p:tgtEl>
                      <p:spTgt spid="5"/>
                    </p:tgtEl>
                  </p:cond>
                </p:stCondLst>
                <p:endSync evt="end" delay="0">
                  <p:rtn val="all"/>
                </p:endSync>
                <p:childTnLst>
                  <p:par>
                    <p:cTn id="102" fill="hold">
                      <p:stCondLst>
                        <p:cond delay="0"/>
                      </p:stCondLst>
                      <p:childTnLst>
                        <p:par>
                          <p:cTn id="103" fill="hold">
                            <p:stCondLst>
                              <p:cond delay="0"/>
                            </p:stCondLst>
                            <p:childTnLst>
                              <p:par>
                                <p:cTn id="104" presetID="26" presetClass="emph" presetSubtype="0" fill="hold" nodeType="clickEffect">
                                  <p:stCondLst>
                                    <p:cond delay="0"/>
                                  </p:stCondLst>
                                  <p:childTnLst>
                                    <p:animEffect transition="out" filter="fade">
                                      <p:cBhvr>
                                        <p:cTn id="105" dur="500" tmFilter="0, 0; .2, .5; .8, .5; 1, 0"/>
                                        <p:tgtEl>
                                          <p:spTgt spid="5"/>
                                        </p:tgtEl>
                                      </p:cBhvr>
                                    </p:animEffect>
                                    <p:animScale>
                                      <p:cBhvr>
                                        <p:cTn id="106" dur="250" autoRev="1" fill="hold"/>
                                        <p:tgtEl>
                                          <p:spTgt spid="5"/>
                                        </p:tgtEl>
                                      </p:cBhvr>
                                      <p:by x="105000" y="105000"/>
                                    </p:animScale>
                                  </p:childTnLst>
                                </p:cTn>
                              </p:par>
                              <p:par>
                                <p:cTn id="107" presetID="1" presetClass="mediacall" presetSubtype="0" fill="hold" nodeType="withEffect">
                                  <p:stCondLst>
                                    <p:cond delay="0"/>
                                  </p:stCondLst>
                                  <p:childTnLst>
                                    <p:cmd type="call" cmd="playFrom(0.0)">
                                      <p:cBhvr>
                                        <p:cTn id="108" dur="2115" fill="hold"/>
                                        <p:tgtEl>
                                          <p:spTgt spid="58"/>
                                        </p:tgtEl>
                                      </p:cBhvr>
                                    </p:cmd>
                                  </p:childTnLst>
                                </p:cTn>
                              </p:par>
                            </p:childTnLst>
                          </p:cTn>
                        </p:par>
                      </p:childTnLst>
                    </p:cTn>
                  </p:par>
                </p:childTnLst>
              </p:cTn>
              <p:nextCondLst>
                <p:cond evt="onClick" delay="0">
                  <p:tgtEl>
                    <p:spTgt spid="5"/>
                  </p:tgtEl>
                </p:cond>
              </p:nextCondLst>
            </p:seq>
            <p:audio>
              <p:cMediaNode vol="80000">
                <p:cTn id="109" fill="hold" display="0">
                  <p:stCondLst>
                    <p:cond delay="indefinite"/>
                  </p:stCondLst>
                  <p:endCondLst>
                    <p:cond evt="onStopAudio" delay="0">
                      <p:tgtEl>
                        <p:sldTgt/>
                      </p:tgtEl>
                    </p:cond>
                  </p:endCondLst>
                </p:cTn>
                <p:tgtEl>
                  <p:spTgt spid="44"/>
                </p:tgtEl>
              </p:cMediaNode>
            </p:audio>
            <p:audio>
              <p:cMediaNode vol="80000">
                <p:cTn id="110" fill="hold" display="0">
                  <p:stCondLst>
                    <p:cond delay="indefinite"/>
                  </p:stCondLst>
                  <p:endCondLst>
                    <p:cond evt="onStopAudio" delay="0">
                      <p:tgtEl>
                        <p:sldTgt/>
                      </p:tgtEl>
                    </p:cond>
                  </p:endCondLst>
                </p:cTn>
                <p:tgtEl>
                  <p:spTgt spid="46"/>
                </p:tgtEl>
              </p:cMediaNode>
            </p:audio>
            <p:audio>
              <p:cMediaNode vol="80000">
                <p:cTn id="111" fill="hold" display="0">
                  <p:stCondLst>
                    <p:cond delay="indefinite"/>
                  </p:stCondLst>
                  <p:endCondLst>
                    <p:cond evt="onStopAudio" delay="0">
                      <p:tgtEl>
                        <p:sldTgt/>
                      </p:tgtEl>
                    </p:cond>
                  </p:endCondLst>
                </p:cTn>
                <p:tgtEl>
                  <p:spTgt spid="47"/>
                </p:tgtEl>
              </p:cMediaNode>
            </p:audio>
            <p:audio>
              <p:cMediaNode vol="80000">
                <p:cTn id="112" fill="hold" display="0">
                  <p:stCondLst>
                    <p:cond delay="indefinite"/>
                  </p:stCondLst>
                  <p:endCondLst>
                    <p:cond evt="onStopAudio" delay="0">
                      <p:tgtEl>
                        <p:sldTgt/>
                      </p:tgtEl>
                    </p:cond>
                  </p:endCondLst>
                </p:cTn>
                <p:tgtEl>
                  <p:spTgt spid="48"/>
                </p:tgtEl>
              </p:cMediaNode>
            </p:audio>
            <p:audio>
              <p:cMediaNode vol="80000">
                <p:cTn id="113" fill="hold" display="0">
                  <p:stCondLst>
                    <p:cond delay="indefinite"/>
                  </p:stCondLst>
                  <p:endCondLst>
                    <p:cond evt="onStopAudio" delay="0">
                      <p:tgtEl>
                        <p:sldTgt/>
                      </p:tgtEl>
                    </p:cond>
                  </p:endCondLst>
                </p:cTn>
                <p:tgtEl>
                  <p:spTgt spid="49"/>
                </p:tgtEl>
              </p:cMediaNode>
            </p:audio>
            <p:audio>
              <p:cMediaNode vol="80000">
                <p:cTn id="114" fill="hold" display="0">
                  <p:stCondLst>
                    <p:cond delay="indefinite"/>
                  </p:stCondLst>
                  <p:endCondLst>
                    <p:cond evt="onStopAudio" delay="0">
                      <p:tgtEl>
                        <p:sldTgt/>
                      </p:tgtEl>
                    </p:cond>
                  </p:endCondLst>
                </p:cTn>
                <p:tgtEl>
                  <p:spTgt spid="50"/>
                </p:tgtEl>
              </p:cMediaNode>
            </p:audio>
            <p:audio>
              <p:cMediaNode vol="80000">
                <p:cTn id="115" fill="hold" display="0">
                  <p:stCondLst>
                    <p:cond delay="indefinite"/>
                  </p:stCondLst>
                  <p:endCondLst>
                    <p:cond evt="onStopAudio" delay="0">
                      <p:tgtEl>
                        <p:sldTgt/>
                      </p:tgtEl>
                    </p:cond>
                  </p:endCondLst>
                </p:cTn>
                <p:tgtEl>
                  <p:spTgt spid="51"/>
                </p:tgtEl>
              </p:cMediaNode>
            </p:audio>
            <p:audio>
              <p:cMediaNode vol="80000">
                <p:cTn id="116" fill="hold" display="0">
                  <p:stCondLst>
                    <p:cond delay="indefinite"/>
                  </p:stCondLst>
                  <p:endCondLst>
                    <p:cond evt="onStopAudio" delay="0">
                      <p:tgtEl>
                        <p:sldTgt/>
                      </p:tgtEl>
                    </p:cond>
                  </p:endCondLst>
                </p:cTn>
                <p:tgtEl>
                  <p:spTgt spid="53"/>
                </p:tgtEl>
              </p:cMediaNode>
            </p:audio>
            <p:audio>
              <p:cMediaNode vol="80000">
                <p:cTn id="117" fill="hold" display="0">
                  <p:stCondLst>
                    <p:cond delay="indefinite"/>
                  </p:stCondLst>
                  <p:endCondLst>
                    <p:cond evt="onStopAudio" delay="0">
                      <p:tgtEl>
                        <p:sldTgt/>
                      </p:tgtEl>
                    </p:cond>
                  </p:endCondLst>
                </p:cTn>
                <p:tgtEl>
                  <p:spTgt spid="54"/>
                </p:tgtEl>
              </p:cMediaNode>
            </p:audio>
            <p:audio>
              <p:cMediaNode vol="80000">
                <p:cTn id="118" fill="hold" display="0">
                  <p:stCondLst>
                    <p:cond delay="indefinite"/>
                  </p:stCondLst>
                  <p:endCondLst>
                    <p:cond evt="onStopAudio" delay="0">
                      <p:tgtEl>
                        <p:sldTgt/>
                      </p:tgtEl>
                    </p:cond>
                  </p:endCondLst>
                </p:cTn>
                <p:tgtEl>
                  <p:spTgt spid="55"/>
                </p:tgtEl>
              </p:cMediaNode>
            </p:audio>
            <p:audio>
              <p:cMediaNode vol="80000">
                <p:cTn id="119" fill="hold" display="0">
                  <p:stCondLst>
                    <p:cond delay="indefinite"/>
                  </p:stCondLst>
                  <p:endCondLst>
                    <p:cond evt="onStopAudio" delay="0">
                      <p:tgtEl>
                        <p:sldTgt/>
                      </p:tgtEl>
                    </p:cond>
                  </p:endCondLst>
                </p:cTn>
                <p:tgtEl>
                  <p:spTgt spid="57"/>
                </p:tgtEl>
              </p:cMediaNode>
            </p:audio>
            <p:audio>
              <p:cMediaNode vol="80000">
                <p:cTn id="120" fill="hold" display="0">
                  <p:stCondLst>
                    <p:cond delay="indefinite"/>
                  </p:stCondLst>
                  <p:endCondLst>
                    <p:cond evt="onStopAudio" delay="0">
                      <p:tgtEl>
                        <p:sldTgt/>
                      </p:tgtEl>
                    </p:cond>
                  </p:endCondLst>
                </p:cTn>
                <p:tgtEl>
                  <p:spTgt spid="58"/>
                </p:tgtEl>
              </p:cMediaNode>
            </p:audio>
            <p:audio>
              <p:cMediaNode vol="7576" numSld="999" showWhenStopped="0">
                <p:cTn id="121" repeatCount="indefinite" fill="hold" display="0">
                  <p:stCondLst>
                    <p:cond delay="indefinite"/>
                  </p:stCondLst>
                  <p:endCondLst>
                    <p:cond evt="onStopAudio" delay="0">
                      <p:tgtEl>
                        <p:sldTgt/>
                      </p:tgtEl>
                    </p:cond>
                  </p:endCondLst>
                </p:cTn>
                <p:tgtEl>
                  <p:spTgt spid="4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0316" y="108284"/>
            <a:ext cx="8867273" cy="6605337"/>
          </a:xfrm>
          <a:prstGeom prst="rect">
            <a:avLst/>
          </a:prstGeom>
          <a:gradFill>
            <a:gsLst>
              <a:gs pos="0">
                <a:schemeClr val="bg1"/>
              </a:gs>
              <a:gs pos="100000">
                <a:srgbClr val="3984A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454" y="1954976"/>
            <a:ext cx="5751094" cy="4245288"/>
          </a:xfrm>
          <a:prstGeom prst="rect">
            <a:avLst/>
          </a:prstGeom>
        </p:spPr>
      </p:pic>
      <p:sp>
        <p:nvSpPr>
          <p:cNvPr id="3" name="テキスト ボックス 2"/>
          <p:cNvSpPr txBox="1"/>
          <p:nvPr/>
        </p:nvSpPr>
        <p:spPr>
          <a:xfrm>
            <a:off x="3176426" y="493295"/>
            <a:ext cx="2791149" cy="1077218"/>
          </a:xfrm>
          <a:prstGeom prst="rect">
            <a:avLst/>
          </a:prstGeom>
          <a:noFill/>
        </p:spPr>
        <p:txBody>
          <a:bodyPr wrap="none" rtlCol="0">
            <a:spAutoFit/>
          </a:bodyPr>
          <a:lstStyle/>
          <a:p>
            <a:pPr algn="ctr"/>
            <a:r>
              <a:rPr kumimoji="1" lang="ja-JP" altLang="en-US" sz="3200" dirty="0" smtClean="0">
                <a:solidFill>
                  <a:schemeClr val="bg1"/>
                </a:solidFill>
                <a:latin typeface="HGPｺﾞｼｯｸE" panose="020B0900000000000000" pitchFamily="50" charset="-128"/>
                <a:ea typeface="HGPｺﾞｼｯｸE" panose="020B0900000000000000" pitchFamily="50" charset="-128"/>
              </a:rPr>
              <a:t>つけっぱなしは</a:t>
            </a:r>
            <a:endParaRPr kumimoji="1" lang="en-US" altLang="ja-JP" sz="32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3200" dirty="0">
                <a:solidFill>
                  <a:schemeClr val="bg1"/>
                </a:solidFill>
                <a:latin typeface="HGPｺﾞｼｯｸE" panose="020B0900000000000000" pitchFamily="50" charset="-128"/>
                <a:ea typeface="HGPｺﾞｼｯｸE" panose="020B0900000000000000" pitchFamily="50" charset="-128"/>
              </a:rPr>
              <a:t>やめようね</a:t>
            </a:r>
            <a:endParaRPr kumimoji="1" lang="ja-JP" altLang="en-US" sz="3200" dirty="0">
              <a:solidFill>
                <a:schemeClr val="bg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153995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9168" y="429365"/>
            <a:ext cx="4298389" cy="2836349"/>
            <a:chOff x="259168" y="429365"/>
            <a:chExt cx="4298389" cy="2836349"/>
          </a:xfrm>
        </p:grpSpPr>
        <p:grpSp>
          <p:nvGrpSpPr>
            <p:cNvPr id="68" name="グループ化 67"/>
            <p:cNvGrpSpPr/>
            <p:nvPr/>
          </p:nvGrpSpPr>
          <p:grpSpPr>
            <a:xfrm>
              <a:off x="935754" y="429365"/>
              <a:ext cx="900932" cy="1894912"/>
              <a:chOff x="6352903" y="4137930"/>
              <a:chExt cx="698643" cy="1469442"/>
            </a:xfrm>
          </p:grpSpPr>
          <p:sp>
            <p:nvSpPr>
              <p:cNvPr id="54" name="台形 53"/>
              <p:cNvSpPr/>
              <p:nvPr/>
            </p:nvSpPr>
            <p:spPr>
              <a:xfrm rot="5400000">
                <a:off x="5967504" y="4523329"/>
                <a:ext cx="1469442" cy="698643"/>
              </a:xfrm>
              <a:prstGeom prst="trapezoid">
                <a:avLst>
                  <a:gd name="adj" fmla="val 8651"/>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台形 59"/>
              <p:cNvSpPr/>
              <p:nvPr/>
            </p:nvSpPr>
            <p:spPr>
              <a:xfrm rot="5400000">
                <a:off x="6538530" y="4337260"/>
                <a:ext cx="404114" cy="409170"/>
              </a:xfrm>
              <a:custGeom>
                <a:avLst/>
                <a:gdLst>
                  <a:gd name="connsiteX0" fmla="*/ 0 w 399441"/>
                  <a:gd name="connsiteY0" fmla="*/ 416284 h 416284"/>
                  <a:gd name="connsiteX1" fmla="*/ 34468 w 399441"/>
                  <a:gd name="connsiteY1" fmla="*/ 0 h 416284"/>
                  <a:gd name="connsiteX2" fmla="*/ 364973 w 399441"/>
                  <a:gd name="connsiteY2" fmla="*/ 0 h 416284"/>
                  <a:gd name="connsiteX3" fmla="*/ 399441 w 399441"/>
                  <a:gd name="connsiteY3" fmla="*/ 416284 h 416284"/>
                  <a:gd name="connsiteX4" fmla="*/ 0 w 399441"/>
                  <a:gd name="connsiteY4" fmla="*/ 416284 h 416284"/>
                  <a:gd name="connsiteX0" fmla="*/ 0 w 404114"/>
                  <a:gd name="connsiteY0" fmla="*/ 416285 h 416285"/>
                  <a:gd name="connsiteX1" fmla="*/ 34468 w 404114"/>
                  <a:gd name="connsiteY1" fmla="*/ 1 h 416285"/>
                  <a:gd name="connsiteX2" fmla="*/ 404114 w 404114"/>
                  <a:gd name="connsiteY2" fmla="*/ 0 h 416285"/>
                  <a:gd name="connsiteX3" fmla="*/ 399441 w 404114"/>
                  <a:gd name="connsiteY3" fmla="*/ 416285 h 416285"/>
                  <a:gd name="connsiteX4" fmla="*/ 0 w 404114"/>
                  <a:gd name="connsiteY4" fmla="*/ 416285 h 41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14" h="416285">
                    <a:moveTo>
                      <a:pt x="0" y="416285"/>
                    </a:moveTo>
                    <a:lnTo>
                      <a:pt x="34468" y="1"/>
                    </a:lnTo>
                    <a:lnTo>
                      <a:pt x="404114" y="0"/>
                    </a:lnTo>
                    <a:cubicBezTo>
                      <a:pt x="402556" y="138762"/>
                      <a:pt x="400999" y="277523"/>
                      <a:pt x="399441" y="416285"/>
                    </a:cubicBezTo>
                    <a:lnTo>
                      <a:pt x="0" y="4162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台形 59"/>
              <p:cNvSpPr/>
              <p:nvPr/>
            </p:nvSpPr>
            <p:spPr>
              <a:xfrm rot="16200000" flipV="1">
                <a:off x="6538530" y="4943232"/>
                <a:ext cx="404114" cy="409170"/>
              </a:xfrm>
              <a:custGeom>
                <a:avLst/>
                <a:gdLst>
                  <a:gd name="connsiteX0" fmla="*/ 0 w 399441"/>
                  <a:gd name="connsiteY0" fmla="*/ 416284 h 416284"/>
                  <a:gd name="connsiteX1" fmla="*/ 34468 w 399441"/>
                  <a:gd name="connsiteY1" fmla="*/ 0 h 416284"/>
                  <a:gd name="connsiteX2" fmla="*/ 364973 w 399441"/>
                  <a:gd name="connsiteY2" fmla="*/ 0 h 416284"/>
                  <a:gd name="connsiteX3" fmla="*/ 399441 w 399441"/>
                  <a:gd name="connsiteY3" fmla="*/ 416284 h 416284"/>
                  <a:gd name="connsiteX4" fmla="*/ 0 w 399441"/>
                  <a:gd name="connsiteY4" fmla="*/ 416284 h 416284"/>
                  <a:gd name="connsiteX0" fmla="*/ 0 w 404114"/>
                  <a:gd name="connsiteY0" fmla="*/ 416285 h 416285"/>
                  <a:gd name="connsiteX1" fmla="*/ 34468 w 404114"/>
                  <a:gd name="connsiteY1" fmla="*/ 1 h 416285"/>
                  <a:gd name="connsiteX2" fmla="*/ 404114 w 404114"/>
                  <a:gd name="connsiteY2" fmla="*/ 0 h 416285"/>
                  <a:gd name="connsiteX3" fmla="*/ 399441 w 404114"/>
                  <a:gd name="connsiteY3" fmla="*/ 416285 h 416285"/>
                  <a:gd name="connsiteX4" fmla="*/ 0 w 404114"/>
                  <a:gd name="connsiteY4" fmla="*/ 416285 h 41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14" h="416285">
                    <a:moveTo>
                      <a:pt x="0" y="416285"/>
                    </a:moveTo>
                    <a:lnTo>
                      <a:pt x="34468" y="1"/>
                    </a:lnTo>
                    <a:lnTo>
                      <a:pt x="404114" y="0"/>
                    </a:lnTo>
                    <a:cubicBezTo>
                      <a:pt x="402556" y="138762"/>
                      <a:pt x="400999" y="277523"/>
                      <a:pt x="399441" y="416285"/>
                    </a:cubicBezTo>
                    <a:lnTo>
                      <a:pt x="0" y="4162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a:off x="6390126" y="4185961"/>
                <a:ext cx="0" cy="1373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6667648" y="4451845"/>
                <a:ext cx="36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783639" y="4457245"/>
                <a:ext cx="36000" cy="16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667648" y="5053143"/>
                <a:ext cx="36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783639" y="5051427"/>
                <a:ext cx="36000" cy="16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0" name="直線コネクタ 69"/>
            <p:cNvCxnSpPr/>
            <p:nvPr/>
          </p:nvCxnSpPr>
          <p:spPr>
            <a:xfrm flipV="1">
              <a:off x="259168" y="2857094"/>
              <a:ext cx="2947789" cy="40862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6" name="グループ化 75"/>
            <p:cNvGrpSpPr/>
            <p:nvPr/>
          </p:nvGrpSpPr>
          <p:grpSpPr>
            <a:xfrm>
              <a:off x="2202918" y="965700"/>
              <a:ext cx="2354639" cy="2055539"/>
              <a:chOff x="7188451" y="4680590"/>
              <a:chExt cx="1825945" cy="1594003"/>
            </a:xfrm>
          </p:grpSpPr>
          <p:sp>
            <p:nvSpPr>
              <p:cNvPr id="72" name="フリーフォーム 71"/>
              <p:cNvSpPr/>
              <p:nvPr/>
            </p:nvSpPr>
            <p:spPr>
              <a:xfrm>
                <a:off x="7647323" y="4834843"/>
                <a:ext cx="1367073" cy="1439750"/>
              </a:xfrm>
              <a:custGeom>
                <a:avLst/>
                <a:gdLst>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367073"/>
                  <a:gd name="connsiteY0" fmla="*/ 0 h 1439501"/>
                  <a:gd name="connsiteX1" fmla="*/ 751437 w 1367073"/>
                  <a:gd name="connsiteY1" fmla="*/ 380245 h 1439501"/>
                  <a:gd name="connsiteX2" fmla="*/ 1367073 w 1367073"/>
                  <a:gd name="connsiteY2" fmla="*/ 1439501 h 1439501"/>
                  <a:gd name="connsiteX0" fmla="*/ 0 w 1367073"/>
                  <a:gd name="connsiteY0" fmla="*/ 0 h 1439790"/>
                  <a:gd name="connsiteX1" fmla="*/ 751437 w 1367073"/>
                  <a:gd name="connsiteY1" fmla="*/ 380245 h 1439790"/>
                  <a:gd name="connsiteX2" fmla="*/ 1367073 w 1367073"/>
                  <a:gd name="connsiteY2" fmla="*/ 1439501 h 1439790"/>
                  <a:gd name="connsiteX0" fmla="*/ 0 w 1367073"/>
                  <a:gd name="connsiteY0" fmla="*/ 0 h 1439750"/>
                  <a:gd name="connsiteX1" fmla="*/ 679010 w 1367073"/>
                  <a:gd name="connsiteY1" fmla="*/ 244443 h 1439750"/>
                  <a:gd name="connsiteX2" fmla="*/ 1367073 w 1367073"/>
                  <a:gd name="connsiteY2" fmla="*/ 1439501 h 1439750"/>
                  <a:gd name="connsiteX0" fmla="*/ 0 w 1367073"/>
                  <a:gd name="connsiteY0" fmla="*/ 0 h 1439750"/>
                  <a:gd name="connsiteX1" fmla="*/ 679010 w 1367073"/>
                  <a:gd name="connsiteY1" fmla="*/ 244443 h 1439750"/>
                  <a:gd name="connsiteX2" fmla="*/ 1367073 w 1367073"/>
                  <a:gd name="connsiteY2" fmla="*/ 1439501 h 1439750"/>
                </a:gdLst>
                <a:ahLst/>
                <a:cxnLst>
                  <a:cxn ang="0">
                    <a:pos x="connsiteX0" y="connsiteY0"/>
                  </a:cxn>
                  <a:cxn ang="0">
                    <a:pos x="connsiteX1" y="connsiteY1"/>
                  </a:cxn>
                  <a:cxn ang="0">
                    <a:pos x="connsiteX2" y="connsiteY2"/>
                  </a:cxn>
                </a:cxnLst>
                <a:rect l="l" t="t" r="r" b="b"/>
                <a:pathLst>
                  <a:path w="1367073" h="1439750">
                    <a:moveTo>
                      <a:pt x="0" y="0"/>
                    </a:moveTo>
                    <a:cubicBezTo>
                      <a:pt x="322907" y="9054"/>
                      <a:pt x="451165" y="4526"/>
                      <a:pt x="679010" y="244443"/>
                    </a:cubicBezTo>
                    <a:cubicBezTo>
                      <a:pt x="906856" y="484360"/>
                      <a:pt x="1062273" y="1457608"/>
                      <a:pt x="1367073" y="1439501"/>
                    </a:cubicBezTo>
                  </a:path>
                </a:pathLst>
              </a:custGeom>
              <a:noFill/>
              <a:ln w="1016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7647323" y="4834843"/>
                <a:ext cx="1367073" cy="1439750"/>
              </a:xfrm>
              <a:custGeom>
                <a:avLst/>
                <a:gdLst>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367073"/>
                  <a:gd name="connsiteY0" fmla="*/ 0 h 1439501"/>
                  <a:gd name="connsiteX1" fmla="*/ 751437 w 1367073"/>
                  <a:gd name="connsiteY1" fmla="*/ 380245 h 1439501"/>
                  <a:gd name="connsiteX2" fmla="*/ 1367073 w 1367073"/>
                  <a:gd name="connsiteY2" fmla="*/ 1439501 h 1439501"/>
                  <a:gd name="connsiteX0" fmla="*/ 0 w 1367073"/>
                  <a:gd name="connsiteY0" fmla="*/ 0 h 1439790"/>
                  <a:gd name="connsiteX1" fmla="*/ 751437 w 1367073"/>
                  <a:gd name="connsiteY1" fmla="*/ 380245 h 1439790"/>
                  <a:gd name="connsiteX2" fmla="*/ 1367073 w 1367073"/>
                  <a:gd name="connsiteY2" fmla="*/ 1439501 h 1439790"/>
                  <a:gd name="connsiteX0" fmla="*/ 0 w 1367073"/>
                  <a:gd name="connsiteY0" fmla="*/ 0 h 1439750"/>
                  <a:gd name="connsiteX1" fmla="*/ 679010 w 1367073"/>
                  <a:gd name="connsiteY1" fmla="*/ 244443 h 1439750"/>
                  <a:gd name="connsiteX2" fmla="*/ 1367073 w 1367073"/>
                  <a:gd name="connsiteY2" fmla="*/ 1439501 h 1439750"/>
                  <a:gd name="connsiteX0" fmla="*/ 0 w 1367073"/>
                  <a:gd name="connsiteY0" fmla="*/ 0 h 1439750"/>
                  <a:gd name="connsiteX1" fmla="*/ 679010 w 1367073"/>
                  <a:gd name="connsiteY1" fmla="*/ 244443 h 1439750"/>
                  <a:gd name="connsiteX2" fmla="*/ 1367073 w 1367073"/>
                  <a:gd name="connsiteY2" fmla="*/ 1439501 h 1439750"/>
                </a:gdLst>
                <a:ahLst/>
                <a:cxnLst>
                  <a:cxn ang="0">
                    <a:pos x="connsiteX0" y="connsiteY0"/>
                  </a:cxn>
                  <a:cxn ang="0">
                    <a:pos x="connsiteX1" y="connsiteY1"/>
                  </a:cxn>
                  <a:cxn ang="0">
                    <a:pos x="connsiteX2" y="connsiteY2"/>
                  </a:cxn>
                </a:cxnLst>
                <a:rect l="l" t="t" r="r" b="b"/>
                <a:pathLst>
                  <a:path w="1367073" h="1439750">
                    <a:moveTo>
                      <a:pt x="0" y="0"/>
                    </a:moveTo>
                    <a:cubicBezTo>
                      <a:pt x="322907" y="9054"/>
                      <a:pt x="451165" y="4526"/>
                      <a:pt x="679010" y="244443"/>
                    </a:cubicBezTo>
                    <a:cubicBezTo>
                      <a:pt x="906856" y="484360"/>
                      <a:pt x="1062273" y="1457608"/>
                      <a:pt x="1367073" y="1439501"/>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7188451" y="4738456"/>
                <a:ext cx="228008" cy="720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7188451" y="4927187"/>
                <a:ext cx="228008" cy="720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ローチャート: 論理積ゲート 70"/>
              <p:cNvSpPr/>
              <p:nvPr/>
            </p:nvSpPr>
            <p:spPr>
              <a:xfrm>
                <a:off x="7416459" y="4680590"/>
                <a:ext cx="461727" cy="380121"/>
              </a:xfrm>
              <a:prstGeom prst="flowChartDelay">
                <a:avLst/>
              </a:prstGeom>
              <a:gradFill flip="none" rotWithShape="1">
                <a:gsLst>
                  <a:gs pos="0">
                    <a:schemeClr val="accent4">
                      <a:lumMod val="0"/>
                      <a:lumOff val="100000"/>
                    </a:schemeClr>
                  </a:gs>
                  <a:gs pos="35000">
                    <a:schemeClr val="accent4">
                      <a:lumMod val="0"/>
                      <a:lumOff val="100000"/>
                    </a:schemeClr>
                  </a:gs>
                  <a:gs pos="100000">
                    <a:schemeClr val="tx2">
                      <a:lumMod val="40000"/>
                      <a:lumOff val="60000"/>
                    </a:schemeClr>
                  </a:gs>
                </a:gsLst>
                <a:path path="circle">
                  <a:fillToRect l="50000" t="-80000" r="50000" b="18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 name="グループ化 4"/>
          <p:cNvGrpSpPr/>
          <p:nvPr/>
        </p:nvGrpSpPr>
        <p:grpSpPr>
          <a:xfrm>
            <a:off x="259168" y="429365"/>
            <a:ext cx="3108218" cy="2836349"/>
            <a:chOff x="259168" y="429365"/>
            <a:chExt cx="3108218" cy="2836349"/>
          </a:xfrm>
        </p:grpSpPr>
        <p:grpSp>
          <p:nvGrpSpPr>
            <p:cNvPr id="30" name="グループ化 29"/>
            <p:cNvGrpSpPr/>
            <p:nvPr/>
          </p:nvGrpSpPr>
          <p:grpSpPr>
            <a:xfrm>
              <a:off x="935754" y="429365"/>
              <a:ext cx="900932" cy="1894912"/>
              <a:chOff x="6352903" y="4137930"/>
              <a:chExt cx="698643" cy="1469442"/>
            </a:xfrm>
          </p:grpSpPr>
          <p:sp>
            <p:nvSpPr>
              <p:cNvPr id="38" name="台形 37"/>
              <p:cNvSpPr/>
              <p:nvPr/>
            </p:nvSpPr>
            <p:spPr>
              <a:xfrm rot="5400000">
                <a:off x="5967504" y="4523329"/>
                <a:ext cx="1469442" cy="698643"/>
              </a:xfrm>
              <a:prstGeom prst="trapezoid">
                <a:avLst>
                  <a:gd name="adj" fmla="val 8651"/>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台形 59"/>
              <p:cNvSpPr/>
              <p:nvPr/>
            </p:nvSpPr>
            <p:spPr>
              <a:xfrm rot="5400000">
                <a:off x="6538530" y="4337260"/>
                <a:ext cx="404114" cy="409170"/>
              </a:xfrm>
              <a:custGeom>
                <a:avLst/>
                <a:gdLst>
                  <a:gd name="connsiteX0" fmla="*/ 0 w 399441"/>
                  <a:gd name="connsiteY0" fmla="*/ 416284 h 416284"/>
                  <a:gd name="connsiteX1" fmla="*/ 34468 w 399441"/>
                  <a:gd name="connsiteY1" fmla="*/ 0 h 416284"/>
                  <a:gd name="connsiteX2" fmla="*/ 364973 w 399441"/>
                  <a:gd name="connsiteY2" fmla="*/ 0 h 416284"/>
                  <a:gd name="connsiteX3" fmla="*/ 399441 w 399441"/>
                  <a:gd name="connsiteY3" fmla="*/ 416284 h 416284"/>
                  <a:gd name="connsiteX4" fmla="*/ 0 w 399441"/>
                  <a:gd name="connsiteY4" fmla="*/ 416284 h 416284"/>
                  <a:gd name="connsiteX0" fmla="*/ 0 w 404114"/>
                  <a:gd name="connsiteY0" fmla="*/ 416285 h 416285"/>
                  <a:gd name="connsiteX1" fmla="*/ 34468 w 404114"/>
                  <a:gd name="connsiteY1" fmla="*/ 1 h 416285"/>
                  <a:gd name="connsiteX2" fmla="*/ 404114 w 404114"/>
                  <a:gd name="connsiteY2" fmla="*/ 0 h 416285"/>
                  <a:gd name="connsiteX3" fmla="*/ 399441 w 404114"/>
                  <a:gd name="connsiteY3" fmla="*/ 416285 h 416285"/>
                  <a:gd name="connsiteX4" fmla="*/ 0 w 404114"/>
                  <a:gd name="connsiteY4" fmla="*/ 416285 h 41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14" h="416285">
                    <a:moveTo>
                      <a:pt x="0" y="416285"/>
                    </a:moveTo>
                    <a:lnTo>
                      <a:pt x="34468" y="1"/>
                    </a:lnTo>
                    <a:lnTo>
                      <a:pt x="404114" y="0"/>
                    </a:lnTo>
                    <a:cubicBezTo>
                      <a:pt x="402556" y="138762"/>
                      <a:pt x="400999" y="277523"/>
                      <a:pt x="399441" y="416285"/>
                    </a:cubicBezTo>
                    <a:lnTo>
                      <a:pt x="0" y="4162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台形 59"/>
              <p:cNvSpPr/>
              <p:nvPr/>
            </p:nvSpPr>
            <p:spPr>
              <a:xfrm rot="16200000" flipV="1">
                <a:off x="6538530" y="4943232"/>
                <a:ext cx="404114" cy="409170"/>
              </a:xfrm>
              <a:custGeom>
                <a:avLst/>
                <a:gdLst>
                  <a:gd name="connsiteX0" fmla="*/ 0 w 399441"/>
                  <a:gd name="connsiteY0" fmla="*/ 416284 h 416284"/>
                  <a:gd name="connsiteX1" fmla="*/ 34468 w 399441"/>
                  <a:gd name="connsiteY1" fmla="*/ 0 h 416284"/>
                  <a:gd name="connsiteX2" fmla="*/ 364973 w 399441"/>
                  <a:gd name="connsiteY2" fmla="*/ 0 h 416284"/>
                  <a:gd name="connsiteX3" fmla="*/ 399441 w 399441"/>
                  <a:gd name="connsiteY3" fmla="*/ 416284 h 416284"/>
                  <a:gd name="connsiteX4" fmla="*/ 0 w 399441"/>
                  <a:gd name="connsiteY4" fmla="*/ 416284 h 416284"/>
                  <a:gd name="connsiteX0" fmla="*/ 0 w 404114"/>
                  <a:gd name="connsiteY0" fmla="*/ 416285 h 416285"/>
                  <a:gd name="connsiteX1" fmla="*/ 34468 w 404114"/>
                  <a:gd name="connsiteY1" fmla="*/ 1 h 416285"/>
                  <a:gd name="connsiteX2" fmla="*/ 404114 w 404114"/>
                  <a:gd name="connsiteY2" fmla="*/ 0 h 416285"/>
                  <a:gd name="connsiteX3" fmla="*/ 399441 w 404114"/>
                  <a:gd name="connsiteY3" fmla="*/ 416285 h 416285"/>
                  <a:gd name="connsiteX4" fmla="*/ 0 w 404114"/>
                  <a:gd name="connsiteY4" fmla="*/ 416285 h 41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14" h="416285">
                    <a:moveTo>
                      <a:pt x="0" y="416285"/>
                    </a:moveTo>
                    <a:lnTo>
                      <a:pt x="34468" y="1"/>
                    </a:lnTo>
                    <a:lnTo>
                      <a:pt x="404114" y="0"/>
                    </a:lnTo>
                    <a:cubicBezTo>
                      <a:pt x="402556" y="138762"/>
                      <a:pt x="400999" y="277523"/>
                      <a:pt x="399441" y="416285"/>
                    </a:cubicBezTo>
                    <a:lnTo>
                      <a:pt x="0" y="4162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a:off x="6390126" y="4185961"/>
                <a:ext cx="0" cy="1373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6667648" y="4451845"/>
                <a:ext cx="36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783639" y="4457245"/>
                <a:ext cx="36000" cy="16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667648" y="5053143"/>
                <a:ext cx="36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783639" y="5051427"/>
                <a:ext cx="36000" cy="16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1" name="直線コネクタ 30"/>
            <p:cNvCxnSpPr/>
            <p:nvPr/>
          </p:nvCxnSpPr>
          <p:spPr>
            <a:xfrm flipV="1">
              <a:off x="259168" y="2857094"/>
              <a:ext cx="2947789" cy="40862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1306774" y="704443"/>
              <a:ext cx="2060612" cy="2055539"/>
              <a:chOff x="2496945" y="965700"/>
              <a:chExt cx="2060612" cy="2055539"/>
            </a:xfrm>
          </p:grpSpPr>
          <p:sp>
            <p:nvSpPr>
              <p:cNvPr id="33" name="フリーフォーム 32"/>
              <p:cNvSpPr/>
              <p:nvPr/>
            </p:nvSpPr>
            <p:spPr>
              <a:xfrm>
                <a:off x="2794654" y="1164616"/>
                <a:ext cx="1762903" cy="1856623"/>
              </a:xfrm>
              <a:custGeom>
                <a:avLst/>
                <a:gdLst>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367073"/>
                  <a:gd name="connsiteY0" fmla="*/ 0 h 1439501"/>
                  <a:gd name="connsiteX1" fmla="*/ 751437 w 1367073"/>
                  <a:gd name="connsiteY1" fmla="*/ 380245 h 1439501"/>
                  <a:gd name="connsiteX2" fmla="*/ 1367073 w 1367073"/>
                  <a:gd name="connsiteY2" fmla="*/ 1439501 h 1439501"/>
                  <a:gd name="connsiteX0" fmla="*/ 0 w 1367073"/>
                  <a:gd name="connsiteY0" fmla="*/ 0 h 1439790"/>
                  <a:gd name="connsiteX1" fmla="*/ 751437 w 1367073"/>
                  <a:gd name="connsiteY1" fmla="*/ 380245 h 1439790"/>
                  <a:gd name="connsiteX2" fmla="*/ 1367073 w 1367073"/>
                  <a:gd name="connsiteY2" fmla="*/ 1439501 h 1439790"/>
                  <a:gd name="connsiteX0" fmla="*/ 0 w 1367073"/>
                  <a:gd name="connsiteY0" fmla="*/ 0 h 1439750"/>
                  <a:gd name="connsiteX1" fmla="*/ 679010 w 1367073"/>
                  <a:gd name="connsiteY1" fmla="*/ 244443 h 1439750"/>
                  <a:gd name="connsiteX2" fmla="*/ 1367073 w 1367073"/>
                  <a:gd name="connsiteY2" fmla="*/ 1439501 h 1439750"/>
                  <a:gd name="connsiteX0" fmla="*/ 0 w 1367073"/>
                  <a:gd name="connsiteY0" fmla="*/ 0 h 1439750"/>
                  <a:gd name="connsiteX1" fmla="*/ 679010 w 1367073"/>
                  <a:gd name="connsiteY1" fmla="*/ 244443 h 1439750"/>
                  <a:gd name="connsiteX2" fmla="*/ 1367073 w 1367073"/>
                  <a:gd name="connsiteY2" fmla="*/ 1439501 h 1439750"/>
                </a:gdLst>
                <a:ahLst/>
                <a:cxnLst>
                  <a:cxn ang="0">
                    <a:pos x="connsiteX0" y="connsiteY0"/>
                  </a:cxn>
                  <a:cxn ang="0">
                    <a:pos x="connsiteX1" y="connsiteY1"/>
                  </a:cxn>
                  <a:cxn ang="0">
                    <a:pos x="connsiteX2" y="connsiteY2"/>
                  </a:cxn>
                </a:cxnLst>
                <a:rect l="l" t="t" r="r" b="b"/>
                <a:pathLst>
                  <a:path w="1367073" h="1439750">
                    <a:moveTo>
                      <a:pt x="0" y="0"/>
                    </a:moveTo>
                    <a:cubicBezTo>
                      <a:pt x="322907" y="9054"/>
                      <a:pt x="451165" y="4526"/>
                      <a:pt x="679010" y="244443"/>
                    </a:cubicBezTo>
                    <a:cubicBezTo>
                      <a:pt x="906856" y="484360"/>
                      <a:pt x="1062273" y="1457608"/>
                      <a:pt x="1367073" y="1439501"/>
                    </a:cubicBezTo>
                  </a:path>
                </a:pathLst>
              </a:custGeom>
              <a:noFill/>
              <a:ln w="1016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2794654" y="1164616"/>
                <a:ext cx="1762903" cy="1856623"/>
              </a:xfrm>
              <a:custGeom>
                <a:avLst/>
                <a:gdLst>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367073"/>
                  <a:gd name="connsiteY0" fmla="*/ 0 h 1439501"/>
                  <a:gd name="connsiteX1" fmla="*/ 751437 w 1367073"/>
                  <a:gd name="connsiteY1" fmla="*/ 380245 h 1439501"/>
                  <a:gd name="connsiteX2" fmla="*/ 1367073 w 1367073"/>
                  <a:gd name="connsiteY2" fmla="*/ 1439501 h 1439501"/>
                  <a:gd name="connsiteX0" fmla="*/ 0 w 1367073"/>
                  <a:gd name="connsiteY0" fmla="*/ 0 h 1439790"/>
                  <a:gd name="connsiteX1" fmla="*/ 751437 w 1367073"/>
                  <a:gd name="connsiteY1" fmla="*/ 380245 h 1439790"/>
                  <a:gd name="connsiteX2" fmla="*/ 1367073 w 1367073"/>
                  <a:gd name="connsiteY2" fmla="*/ 1439501 h 1439790"/>
                  <a:gd name="connsiteX0" fmla="*/ 0 w 1367073"/>
                  <a:gd name="connsiteY0" fmla="*/ 0 h 1439750"/>
                  <a:gd name="connsiteX1" fmla="*/ 679010 w 1367073"/>
                  <a:gd name="connsiteY1" fmla="*/ 244443 h 1439750"/>
                  <a:gd name="connsiteX2" fmla="*/ 1367073 w 1367073"/>
                  <a:gd name="connsiteY2" fmla="*/ 1439501 h 1439750"/>
                  <a:gd name="connsiteX0" fmla="*/ 0 w 1367073"/>
                  <a:gd name="connsiteY0" fmla="*/ 0 h 1439750"/>
                  <a:gd name="connsiteX1" fmla="*/ 679010 w 1367073"/>
                  <a:gd name="connsiteY1" fmla="*/ 244443 h 1439750"/>
                  <a:gd name="connsiteX2" fmla="*/ 1367073 w 1367073"/>
                  <a:gd name="connsiteY2" fmla="*/ 1439501 h 1439750"/>
                </a:gdLst>
                <a:ahLst/>
                <a:cxnLst>
                  <a:cxn ang="0">
                    <a:pos x="connsiteX0" y="connsiteY0"/>
                  </a:cxn>
                  <a:cxn ang="0">
                    <a:pos x="connsiteX1" y="connsiteY1"/>
                  </a:cxn>
                  <a:cxn ang="0">
                    <a:pos x="connsiteX2" y="connsiteY2"/>
                  </a:cxn>
                </a:cxnLst>
                <a:rect l="l" t="t" r="r" b="b"/>
                <a:pathLst>
                  <a:path w="1367073" h="1439750">
                    <a:moveTo>
                      <a:pt x="0" y="0"/>
                    </a:moveTo>
                    <a:cubicBezTo>
                      <a:pt x="322907" y="9054"/>
                      <a:pt x="451165" y="4526"/>
                      <a:pt x="679010" y="244443"/>
                    </a:cubicBezTo>
                    <a:cubicBezTo>
                      <a:pt x="906856" y="484360"/>
                      <a:pt x="1062273" y="1457608"/>
                      <a:pt x="1367073" y="1439501"/>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論理積ゲート 36"/>
              <p:cNvSpPr/>
              <p:nvPr/>
            </p:nvSpPr>
            <p:spPr>
              <a:xfrm>
                <a:off x="2496945" y="965700"/>
                <a:ext cx="595418" cy="490183"/>
              </a:xfrm>
              <a:prstGeom prst="flowChartDelay">
                <a:avLst/>
              </a:prstGeom>
              <a:gradFill flip="none" rotWithShape="1">
                <a:gsLst>
                  <a:gs pos="0">
                    <a:schemeClr val="accent4">
                      <a:lumMod val="0"/>
                      <a:lumOff val="100000"/>
                    </a:schemeClr>
                  </a:gs>
                  <a:gs pos="35000">
                    <a:schemeClr val="accent4">
                      <a:lumMod val="0"/>
                      <a:lumOff val="100000"/>
                    </a:schemeClr>
                  </a:gs>
                  <a:gs pos="100000">
                    <a:schemeClr val="tx2">
                      <a:lumMod val="40000"/>
                      <a:lumOff val="60000"/>
                    </a:schemeClr>
                  </a:gs>
                </a:gsLst>
                <a:path path="circle">
                  <a:fillToRect l="50000" t="-80000" r="50000" b="18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80" name="図 79"/>
          <p:cNvPicPr>
            <a:picLocks noChangeAspect="1"/>
          </p:cNvPicPr>
          <p:nvPr/>
        </p:nvPicPr>
        <p:blipFill rotWithShape="1">
          <a:blip r:embed="rId3">
            <a:extLst>
              <a:ext uri="{28A0092B-C50C-407E-A947-70E740481C1C}">
                <a14:useLocalDpi xmlns:a14="http://schemas.microsoft.com/office/drawing/2010/main" val="0"/>
              </a:ext>
            </a:extLst>
          </a:blip>
          <a:srcRect l="4016" t="11916" r="4089" b="6051"/>
          <a:stretch/>
        </p:blipFill>
        <p:spPr>
          <a:xfrm>
            <a:off x="1184031" y="937846"/>
            <a:ext cx="4982307" cy="4454770"/>
          </a:xfrm>
          <a:prstGeom prst="rect">
            <a:avLst/>
          </a:prstGeom>
        </p:spPr>
      </p:pic>
      <p:pic>
        <p:nvPicPr>
          <p:cNvPr id="1026" name="Picture 2" descr="スマホ"/>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526" y="1716462"/>
            <a:ext cx="3327400" cy="418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l="37009" t="5299" r="32735" b="6666"/>
          <a:stretch/>
        </p:blipFill>
        <p:spPr>
          <a:xfrm>
            <a:off x="2453709" y="128954"/>
            <a:ext cx="2074985" cy="6037386"/>
          </a:xfrm>
          <a:prstGeom prst="rect">
            <a:avLst/>
          </a:prstGeom>
        </p:spPr>
      </p:pic>
      <p:grpSp>
        <p:nvGrpSpPr>
          <p:cNvPr id="4" name="グループ化 3"/>
          <p:cNvGrpSpPr/>
          <p:nvPr/>
        </p:nvGrpSpPr>
        <p:grpSpPr>
          <a:xfrm>
            <a:off x="1054012" y="168196"/>
            <a:ext cx="6777555" cy="5987486"/>
            <a:chOff x="1054012" y="403724"/>
            <a:chExt cx="6777555" cy="5987486"/>
          </a:xfrm>
        </p:grpSpPr>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5968" t="16240" r="6139" b="9914"/>
            <a:stretch/>
          </p:blipFill>
          <p:spPr>
            <a:xfrm>
              <a:off x="1054012" y="2923310"/>
              <a:ext cx="4134186" cy="3467900"/>
            </a:xfrm>
            <a:prstGeom prst="rect">
              <a:avLst/>
            </a:prstGeom>
          </p:spPr>
        </p:pic>
        <p:pic>
          <p:nvPicPr>
            <p:cNvPr id="8" name="図 7"/>
            <p:cNvPicPr>
              <a:picLocks noChangeAspect="1"/>
            </p:cNvPicPr>
            <p:nvPr/>
          </p:nvPicPr>
          <p:blipFill rotWithShape="1">
            <a:blip r:embed="rId7">
              <a:extLst>
                <a:ext uri="{28A0092B-C50C-407E-A947-70E740481C1C}">
                  <a14:useLocalDpi xmlns:a14="http://schemas.microsoft.com/office/drawing/2010/main" val="0"/>
                </a:ext>
              </a:extLst>
            </a:blip>
            <a:srcRect l="38395" t="6154" r="22181" b="6667"/>
            <a:stretch/>
          </p:blipFill>
          <p:spPr>
            <a:xfrm>
              <a:off x="5199718" y="403724"/>
              <a:ext cx="2631849" cy="5810574"/>
            </a:xfrm>
            <a:prstGeom prst="rect">
              <a:avLst/>
            </a:prstGeom>
          </p:spPr>
        </p:pic>
      </p:grpSp>
    </p:spTree>
    <p:extLst>
      <p:ext uri="{BB962C8B-B14F-4D97-AF65-F5344CB8AC3E}">
        <p14:creationId xmlns:p14="http://schemas.microsoft.com/office/powerpoint/2010/main" val="16439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0"/>
                                        </p:tgtEl>
                                      </p:cBhvr>
                                    </p:animEffect>
                                    <p:set>
                                      <p:cBhvr>
                                        <p:cTn id="21" dur="1" fill="hold">
                                          <p:stCondLst>
                                            <p:cond delay="499"/>
                                          </p:stCondLst>
                                        </p:cTn>
                                        <p:tgtEl>
                                          <p:spTgt spid="80"/>
                                        </p:tgtEl>
                                        <p:attrNameLst>
                                          <p:attrName>style.visibility</p:attrName>
                                        </p:attrNameLst>
                                      </p:cBhvr>
                                      <p:to>
                                        <p:strVal val="hidden"/>
                                      </p:to>
                                    </p:set>
                                  </p:childTnLst>
                                </p:cTn>
                              </p:par>
                              <p:par>
                                <p:cTn id="22" presetID="2" presetClass="entr" presetSubtype="4"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2" presetClass="entr" presetSubtype="4"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411480"/>
            <a:ext cx="8046720" cy="6035040"/>
          </a:xfrm>
          <a:prstGeom prst="rect">
            <a:avLst/>
          </a:prstGeom>
        </p:spPr>
      </p:pic>
    </p:spTree>
    <p:extLst>
      <p:ext uri="{BB962C8B-B14F-4D97-AF65-F5344CB8AC3E}">
        <p14:creationId xmlns:p14="http://schemas.microsoft.com/office/powerpoint/2010/main" val="54827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34" y="680084"/>
            <a:ext cx="7223065" cy="5217795"/>
          </a:xfrm>
          <a:prstGeom prst="rect">
            <a:avLst/>
          </a:prstGeom>
        </p:spPr>
      </p:pic>
    </p:spTree>
    <p:extLst>
      <p:ext uri="{BB962C8B-B14F-4D97-AF65-F5344CB8AC3E}">
        <p14:creationId xmlns:p14="http://schemas.microsoft.com/office/powerpoint/2010/main" val="3785322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 y="784860"/>
            <a:ext cx="7086600" cy="4191000"/>
          </a:xfrm>
          <a:prstGeom prst="rect">
            <a:avLst/>
          </a:prstGeom>
        </p:spPr>
      </p:pic>
    </p:spTree>
    <p:extLst>
      <p:ext uri="{BB962C8B-B14F-4D97-AF65-F5344CB8AC3E}">
        <p14:creationId xmlns:p14="http://schemas.microsoft.com/office/powerpoint/2010/main" val="2904277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フリーフォーム 381"/>
          <p:cNvSpPr/>
          <p:nvPr/>
        </p:nvSpPr>
        <p:spPr>
          <a:xfrm flipV="1">
            <a:off x="204537" y="481261"/>
            <a:ext cx="2887579" cy="1106906"/>
          </a:xfrm>
          <a:custGeom>
            <a:avLst/>
            <a:gdLst>
              <a:gd name="connsiteX0" fmla="*/ 0 w 2887579"/>
              <a:gd name="connsiteY0" fmla="*/ 0 h 673769"/>
              <a:gd name="connsiteX1" fmla="*/ 2887579 w 2887579"/>
              <a:gd name="connsiteY1" fmla="*/ 0 h 673769"/>
              <a:gd name="connsiteX2" fmla="*/ 2887579 w 2887579"/>
              <a:gd name="connsiteY2" fmla="*/ 192505 h 673769"/>
              <a:gd name="connsiteX3" fmla="*/ 2851484 w 2887579"/>
              <a:gd name="connsiteY3" fmla="*/ 433137 h 673769"/>
              <a:gd name="connsiteX4" fmla="*/ 2755231 w 2887579"/>
              <a:gd name="connsiteY4" fmla="*/ 517358 h 673769"/>
              <a:gd name="connsiteX5" fmla="*/ 2671010 w 2887579"/>
              <a:gd name="connsiteY5" fmla="*/ 613611 h 673769"/>
              <a:gd name="connsiteX6" fmla="*/ 2406316 w 2887579"/>
              <a:gd name="connsiteY6" fmla="*/ 649705 h 673769"/>
              <a:gd name="connsiteX7" fmla="*/ 385010 w 2887579"/>
              <a:gd name="connsiteY7" fmla="*/ 673769 h 673769"/>
              <a:gd name="connsiteX8" fmla="*/ 204537 w 2887579"/>
              <a:gd name="connsiteY8" fmla="*/ 601579 h 673769"/>
              <a:gd name="connsiteX9" fmla="*/ 72189 w 2887579"/>
              <a:gd name="connsiteY9" fmla="*/ 445169 h 673769"/>
              <a:gd name="connsiteX10" fmla="*/ 48126 w 2887579"/>
              <a:gd name="connsiteY10" fmla="*/ 300790 h 673769"/>
              <a:gd name="connsiteX11" fmla="*/ 24063 w 2887579"/>
              <a:gd name="connsiteY11" fmla="*/ 84221 h 673769"/>
              <a:gd name="connsiteX12" fmla="*/ 0 w 2887579"/>
              <a:gd name="connsiteY12" fmla="*/ 0 h 673769"/>
              <a:gd name="connsiteX0" fmla="*/ 0 w 2887579"/>
              <a:gd name="connsiteY0" fmla="*/ 0 h 673769"/>
              <a:gd name="connsiteX1" fmla="*/ 2887579 w 2887579"/>
              <a:gd name="connsiteY1" fmla="*/ 0 h 673769"/>
              <a:gd name="connsiteX2" fmla="*/ 2887579 w 2887579"/>
              <a:gd name="connsiteY2" fmla="*/ 192505 h 673769"/>
              <a:gd name="connsiteX3" fmla="*/ 2851484 w 2887579"/>
              <a:gd name="connsiteY3" fmla="*/ 433137 h 673769"/>
              <a:gd name="connsiteX4" fmla="*/ 2803357 w 2887579"/>
              <a:gd name="connsiteY4" fmla="*/ 532006 h 673769"/>
              <a:gd name="connsiteX5" fmla="*/ 2671010 w 2887579"/>
              <a:gd name="connsiteY5" fmla="*/ 613611 h 673769"/>
              <a:gd name="connsiteX6" fmla="*/ 2406316 w 2887579"/>
              <a:gd name="connsiteY6" fmla="*/ 649705 h 673769"/>
              <a:gd name="connsiteX7" fmla="*/ 385010 w 2887579"/>
              <a:gd name="connsiteY7" fmla="*/ 673769 h 673769"/>
              <a:gd name="connsiteX8" fmla="*/ 204537 w 2887579"/>
              <a:gd name="connsiteY8" fmla="*/ 601579 h 673769"/>
              <a:gd name="connsiteX9" fmla="*/ 72189 w 2887579"/>
              <a:gd name="connsiteY9" fmla="*/ 445169 h 673769"/>
              <a:gd name="connsiteX10" fmla="*/ 48126 w 2887579"/>
              <a:gd name="connsiteY10" fmla="*/ 300790 h 673769"/>
              <a:gd name="connsiteX11" fmla="*/ 24063 w 2887579"/>
              <a:gd name="connsiteY11" fmla="*/ 84221 h 673769"/>
              <a:gd name="connsiteX12" fmla="*/ 0 w 2887579"/>
              <a:gd name="connsiteY12" fmla="*/ 0 h 673769"/>
              <a:gd name="connsiteX0" fmla="*/ 0 w 2887579"/>
              <a:gd name="connsiteY0" fmla="*/ 0 h 673769"/>
              <a:gd name="connsiteX1" fmla="*/ 2887579 w 2887579"/>
              <a:gd name="connsiteY1" fmla="*/ 0 h 673769"/>
              <a:gd name="connsiteX2" fmla="*/ 2887579 w 2887579"/>
              <a:gd name="connsiteY2" fmla="*/ 192505 h 673769"/>
              <a:gd name="connsiteX3" fmla="*/ 2851484 w 2887579"/>
              <a:gd name="connsiteY3" fmla="*/ 433137 h 673769"/>
              <a:gd name="connsiteX4" fmla="*/ 2803357 w 2887579"/>
              <a:gd name="connsiteY4" fmla="*/ 532006 h 673769"/>
              <a:gd name="connsiteX5" fmla="*/ 2671010 w 2887579"/>
              <a:gd name="connsiteY5" fmla="*/ 613611 h 673769"/>
              <a:gd name="connsiteX6" fmla="*/ 2430379 w 2887579"/>
              <a:gd name="connsiteY6" fmla="*/ 657028 h 673769"/>
              <a:gd name="connsiteX7" fmla="*/ 385010 w 2887579"/>
              <a:gd name="connsiteY7" fmla="*/ 673769 h 673769"/>
              <a:gd name="connsiteX8" fmla="*/ 204537 w 2887579"/>
              <a:gd name="connsiteY8" fmla="*/ 601579 h 673769"/>
              <a:gd name="connsiteX9" fmla="*/ 72189 w 2887579"/>
              <a:gd name="connsiteY9" fmla="*/ 445169 h 673769"/>
              <a:gd name="connsiteX10" fmla="*/ 48126 w 2887579"/>
              <a:gd name="connsiteY10" fmla="*/ 300790 h 673769"/>
              <a:gd name="connsiteX11" fmla="*/ 24063 w 2887579"/>
              <a:gd name="connsiteY11" fmla="*/ 84221 h 673769"/>
              <a:gd name="connsiteX12" fmla="*/ 0 w 2887579"/>
              <a:gd name="connsiteY12" fmla="*/ 0 h 67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673769">
                <a:moveTo>
                  <a:pt x="0" y="0"/>
                </a:moveTo>
                <a:lnTo>
                  <a:pt x="2887579" y="0"/>
                </a:lnTo>
                <a:lnTo>
                  <a:pt x="2887579" y="192505"/>
                </a:lnTo>
                <a:lnTo>
                  <a:pt x="2851484" y="433137"/>
                </a:lnTo>
                <a:lnTo>
                  <a:pt x="2803357" y="532006"/>
                </a:lnTo>
                <a:lnTo>
                  <a:pt x="2671010" y="613611"/>
                </a:lnTo>
                <a:lnTo>
                  <a:pt x="2430379" y="657028"/>
                </a:lnTo>
                <a:lnTo>
                  <a:pt x="385010" y="673769"/>
                </a:lnTo>
                <a:lnTo>
                  <a:pt x="204537" y="601579"/>
                </a:lnTo>
                <a:lnTo>
                  <a:pt x="72189" y="445169"/>
                </a:lnTo>
                <a:lnTo>
                  <a:pt x="48126" y="300790"/>
                </a:lnTo>
                <a:lnTo>
                  <a:pt x="24063" y="84221"/>
                </a:lnTo>
                <a:lnTo>
                  <a:pt x="0" y="0"/>
                </a:lnTo>
                <a:close/>
              </a:path>
            </a:pathLst>
          </a:custGeom>
          <a:gradFill>
            <a:gsLst>
              <a:gs pos="0">
                <a:schemeClr val="bg1"/>
              </a:gs>
              <a:gs pos="78000">
                <a:srgbClr val="D0E8F0"/>
              </a:gs>
            </a:gsLs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81" name="フリーフォーム 380"/>
          <p:cNvSpPr/>
          <p:nvPr/>
        </p:nvSpPr>
        <p:spPr>
          <a:xfrm>
            <a:off x="204537" y="2779293"/>
            <a:ext cx="2887579" cy="673769"/>
          </a:xfrm>
          <a:custGeom>
            <a:avLst/>
            <a:gdLst>
              <a:gd name="connsiteX0" fmla="*/ 0 w 2887579"/>
              <a:gd name="connsiteY0" fmla="*/ 0 h 673769"/>
              <a:gd name="connsiteX1" fmla="*/ 2887579 w 2887579"/>
              <a:gd name="connsiteY1" fmla="*/ 0 h 673769"/>
              <a:gd name="connsiteX2" fmla="*/ 2887579 w 2887579"/>
              <a:gd name="connsiteY2" fmla="*/ 192505 h 673769"/>
              <a:gd name="connsiteX3" fmla="*/ 2851484 w 2887579"/>
              <a:gd name="connsiteY3" fmla="*/ 433137 h 673769"/>
              <a:gd name="connsiteX4" fmla="*/ 2755231 w 2887579"/>
              <a:gd name="connsiteY4" fmla="*/ 517358 h 673769"/>
              <a:gd name="connsiteX5" fmla="*/ 2671010 w 2887579"/>
              <a:gd name="connsiteY5" fmla="*/ 613611 h 673769"/>
              <a:gd name="connsiteX6" fmla="*/ 2406316 w 2887579"/>
              <a:gd name="connsiteY6" fmla="*/ 649705 h 673769"/>
              <a:gd name="connsiteX7" fmla="*/ 385010 w 2887579"/>
              <a:gd name="connsiteY7" fmla="*/ 673769 h 673769"/>
              <a:gd name="connsiteX8" fmla="*/ 204537 w 2887579"/>
              <a:gd name="connsiteY8" fmla="*/ 601579 h 673769"/>
              <a:gd name="connsiteX9" fmla="*/ 72189 w 2887579"/>
              <a:gd name="connsiteY9" fmla="*/ 445169 h 673769"/>
              <a:gd name="connsiteX10" fmla="*/ 48126 w 2887579"/>
              <a:gd name="connsiteY10" fmla="*/ 300790 h 673769"/>
              <a:gd name="connsiteX11" fmla="*/ 24063 w 2887579"/>
              <a:gd name="connsiteY11" fmla="*/ 84221 h 673769"/>
              <a:gd name="connsiteX12" fmla="*/ 0 w 2887579"/>
              <a:gd name="connsiteY12" fmla="*/ 0 h 67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673769">
                <a:moveTo>
                  <a:pt x="0" y="0"/>
                </a:moveTo>
                <a:lnTo>
                  <a:pt x="2887579" y="0"/>
                </a:lnTo>
                <a:lnTo>
                  <a:pt x="2887579" y="192505"/>
                </a:lnTo>
                <a:lnTo>
                  <a:pt x="2851484" y="433137"/>
                </a:lnTo>
                <a:lnTo>
                  <a:pt x="2755231" y="517358"/>
                </a:lnTo>
                <a:lnTo>
                  <a:pt x="2671010" y="613611"/>
                </a:lnTo>
                <a:lnTo>
                  <a:pt x="2406316" y="649705"/>
                </a:lnTo>
                <a:lnTo>
                  <a:pt x="385010" y="673769"/>
                </a:lnTo>
                <a:lnTo>
                  <a:pt x="204537" y="601579"/>
                </a:lnTo>
                <a:lnTo>
                  <a:pt x="72189" y="445169"/>
                </a:lnTo>
                <a:lnTo>
                  <a:pt x="48126" y="300790"/>
                </a:lnTo>
                <a:lnTo>
                  <a:pt x="24063" y="84221"/>
                </a:lnTo>
                <a:lnTo>
                  <a:pt x="0" y="0"/>
                </a:lnTo>
                <a:close/>
              </a:path>
            </a:pathLst>
          </a:custGeom>
          <a:gradFill>
            <a:gsLst>
              <a:gs pos="0">
                <a:schemeClr val="bg1">
                  <a:lumMod val="85000"/>
                </a:schemeClr>
              </a:gs>
              <a:gs pos="100000">
                <a:schemeClr val="bg1">
                  <a:lumMod val="95000"/>
                </a:schemeClr>
              </a:gs>
            </a:gsLs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49" name="角丸四角形 348"/>
          <p:cNvSpPr/>
          <p:nvPr/>
        </p:nvSpPr>
        <p:spPr>
          <a:xfrm>
            <a:off x="3224463" y="721895"/>
            <a:ext cx="3429000" cy="1528010"/>
          </a:xfrm>
          <a:prstGeom prst="roundRect">
            <a:avLst/>
          </a:prstGeom>
          <a:gradFill>
            <a:gsLst>
              <a:gs pos="0">
                <a:srgbClr val="D0E8F0"/>
              </a:gs>
              <a:gs pos="100000">
                <a:srgbClr val="F2F7FC"/>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348" name="グループ化 347"/>
          <p:cNvGrpSpPr/>
          <p:nvPr/>
        </p:nvGrpSpPr>
        <p:grpSpPr>
          <a:xfrm>
            <a:off x="3128211" y="3059042"/>
            <a:ext cx="2887579" cy="658716"/>
            <a:chOff x="3043990" y="3059042"/>
            <a:chExt cx="2887579" cy="658716"/>
          </a:xfrm>
        </p:grpSpPr>
        <p:sp>
          <p:nvSpPr>
            <p:cNvPr id="346" name="フリーフォーム 345"/>
            <p:cNvSpPr/>
            <p:nvPr/>
          </p:nvSpPr>
          <p:spPr>
            <a:xfrm>
              <a:off x="3056022" y="3059042"/>
              <a:ext cx="2875547" cy="526367"/>
            </a:xfrm>
            <a:custGeom>
              <a:avLst/>
              <a:gdLst>
                <a:gd name="connsiteX0" fmla="*/ 0 w 2430379"/>
                <a:gd name="connsiteY0" fmla="*/ 0 h 721895"/>
                <a:gd name="connsiteX1" fmla="*/ 649705 w 2430379"/>
                <a:gd name="connsiteY1" fmla="*/ 0 h 721895"/>
                <a:gd name="connsiteX2" fmla="*/ 1118937 w 2430379"/>
                <a:gd name="connsiteY2" fmla="*/ 168443 h 721895"/>
                <a:gd name="connsiteX3" fmla="*/ 1696453 w 2430379"/>
                <a:gd name="connsiteY3" fmla="*/ 409074 h 721895"/>
                <a:gd name="connsiteX4" fmla="*/ 2430379 w 2430379"/>
                <a:gd name="connsiteY4" fmla="*/ 721895 h 721895"/>
                <a:gd name="connsiteX0" fmla="*/ 0 w 2430379"/>
                <a:gd name="connsiteY0" fmla="*/ 12477 h 734372"/>
                <a:gd name="connsiteX1" fmla="*/ 649705 w 2430379"/>
                <a:gd name="connsiteY1" fmla="*/ 12477 h 734372"/>
                <a:gd name="connsiteX2" fmla="*/ 1118937 w 2430379"/>
                <a:gd name="connsiteY2" fmla="*/ 180920 h 734372"/>
                <a:gd name="connsiteX3" fmla="*/ 1696453 w 2430379"/>
                <a:gd name="connsiteY3" fmla="*/ 421551 h 734372"/>
                <a:gd name="connsiteX4" fmla="*/ 2430379 w 2430379"/>
                <a:gd name="connsiteY4" fmla="*/ 734372 h 734372"/>
                <a:gd name="connsiteX0" fmla="*/ 0 w 2430379"/>
                <a:gd name="connsiteY0" fmla="*/ 12477 h 734372"/>
                <a:gd name="connsiteX1" fmla="*/ 649705 w 2430379"/>
                <a:gd name="connsiteY1" fmla="*/ 12477 h 734372"/>
                <a:gd name="connsiteX2" fmla="*/ 1118937 w 2430379"/>
                <a:gd name="connsiteY2" fmla="*/ 180920 h 734372"/>
                <a:gd name="connsiteX3" fmla="*/ 1696453 w 2430379"/>
                <a:gd name="connsiteY3" fmla="*/ 421551 h 734372"/>
                <a:gd name="connsiteX4" fmla="*/ 2430379 w 2430379"/>
                <a:gd name="connsiteY4" fmla="*/ 734372 h 734372"/>
                <a:gd name="connsiteX0" fmla="*/ 0 w 2430379"/>
                <a:gd name="connsiteY0" fmla="*/ 12477 h 734372"/>
                <a:gd name="connsiteX1" fmla="*/ 649705 w 2430379"/>
                <a:gd name="connsiteY1" fmla="*/ 12477 h 734372"/>
                <a:gd name="connsiteX2" fmla="*/ 1118937 w 2430379"/>
                <a:gd name="connsiteY2" fmla="*/ 180920 h 734372"/>
                <a:gd name="connsiteX3" fmla="*/ 1696453 w 2430379"/>
                <a:gd name="connsiteY3" fmla="*/ 421551 h 734372"/>
                <a:gd name="connsiteX4" fmla="*/ 2430379 w 2430379"/>
                <a:gd name="connsiteY4" fmla="*/ 734372 h 734372"/>
                <a:gd name="connsiteX0" fmla="*/ 0 w 2430379"/>
                <a:gd name="connsiteY0" fmla="*/ 12477 h 734372"/>
                <a:gd name="connsiteX1" fmla="*/ 649705 w 2430379"/>
                <a:gd name="connsiteY1" fmla="*/ 12477 h 734372"/>
                <a:gd name="connsiteX2" fmla="*/ 1118937 w 2430379"/>
                <a:gd name="connsiteY2" fmla="*/ 180920 h 734372"/>
                <a:gd name="connsiteX3" fmla="*/ 1696453 w 2430379"/>
                <a:gd name="connsiteY3" fmla="*/ 421551 h 734372"/>
                <a:gd name="connsiteX4" fmla="*/ 2430379 w 2430379"/>
                <a:gd name="connsiteY4" fmla="*/ 734372 h 734372"/>
                <a:gd name="connsiteX0" fmla="*/ 0 w 2598821"/>
                <a:gd name="connsiteY0" fmla="*/ 12477 h 674214"/>
                <a:gd name="connsiteX1" fmla="*/ 649705 w 2598821"/>
                <a:gd name="connsiteY1" fmla="*/ 12477 h 674214"/>
                <a:gd name="connsiteX2" fmla="*/ 1118937 w 2598821"/>
                <a:gd name="connsiteY2" fmla="*/ 180920 h 674214"/>
                <a:gd name="connsiteX3" fmla="*/ 1696453 w 2598821"/>
                <a:gd name="connsiteY3" fmla="*/ 421551 h 674214"/>
                <a:gd name="connsiteX4" fmla="*/ 2598821 w 2598821"/>
                <a:gd name="connsiteY4" fmla="*/ 674214 h 674214"/>
                <a:gd name="connsiteX0" fmla="*/ 0 w 2598821"/>
                <a:gd name="connsiteY0" fmla="*/ 54336 h 716073"/>
                <a:gd name="connsiteX1" fmla="*/ 565484 w 2598821"/>
                <a:gd name="connsiteY1" fmla="*/ 6210 h 716073"/>
                <a:gd name="connsiteX2" fmla="*/ 1118937 w 2598821"/>
                <a:gd name="connsiteY2" fmla="*/ 222779 h 716073"/>
                <a:gd name="connsiteX3" fmla="*/ 1696453 w 2598821"/>
                <a:gd name="connsiteY3" fmla="*/ 463410 h 716073"/>
                <a:gd name="connsiteX4" fmla="*/ 2598821 w 2598821"/>
                <a:gd name="connsiteY4" fmla="*/ 716073 h 716073"/>
                <a:gd name="connsiteX0" fmla="*/ 0 w 2598821"/>
                <a:gd name="connsiteY0" fmla="*/ 64289 h 726026"/>
                <a:gd name="connsiteX1" fmla="*/ 565484 w 2598821"/>
                <a:gd name="connsiteY1" fmla="*/ 16163 h 726026"/>
                <a:gd name="connsiteX2" fmla="*/ 1118937 w 2598821"/>
                <a:gd name="connsiteY2" fmla="*/ 232732 h 726026"/>
                <a:gd name="connsiteX3" fmla="*/ 1696453 w 2598821"/>
                <a:gd name="connsiteY3" fmla="*/ 473363 h 726026"/>
                <a:gd name="connsiteX4" fmla="*/ 2598821 w 2598821"/>
                <a:gd name="connsiteY4" fmla="*/ 726026 h 726026"/>
                <a:gd name="connsiteX0" fmla="*/ 0 w 2598821"/>
                <a:gd name="connsiteY0" fmla="*/ 82056 h 743793"/>
                <a:gd name="connsiteX1" fmla="*/ 565484 w 2598821"/>
                <a:gd name="connsiteY1" fmla="*/ 33930 h 743793"/>
                <a:gd name="connsiteX2" fmla="*/ 1696453 w 2598821"/>
                <a:gd name="connsiteY2" fmla="*/ 491130 h 743793"/>
                <a:gd name="connsiteX3" fmla="*/ 2598821 w 2598821"/>
                <a:gd name="connsiteY3" fmla="*/ 743793 h 743793"/>
                <a:gd name="connsiteX0" fmla="*/ 0 w 2598821"/>
                <a:gd name="connsiteY0" fmla="*/ 89379 h 751116"/>
                <a:gd name="connsiteX1" fmla="*/ 565484 w 2598821"/>
                <a:gd name="connsiteY1" fmla="*/ 41253 h 751116"/>
                <a:gd name="connsiteX2" fmla="*/ 1587716 w 2598821"/>
                <a:gd name="connsiteY2" fmla="*/ 597456 h 751116"/>
                <a:gd name="connsiteX3" fmla="*/ 2598821 w 2598821"/>
                <a:gd name="connsiteY3" fmla="*/ 751116 h 751116"/>
                <a:gd name="connsiteX0" fmla="*/ 0 w 2598821"/>
                <a:gd name="connsiteY0" fmla="*/ 89379 h 751116"/>
                <a:gd name="connsiteX1" fmla="*/ 739464 w 2598821"/>
                <a:gd name="connsiteY1" fmla="*/ 41253 h 751116"/>
                <a:gd name="connsiteX2" fmla="*/ 1587716 w 2598821"/>
                <a:gd name="connsiteY2" fmla="*/ 597456 h 751116"/>
                <a:gd name="connsiteX3" fmla="*/ 2598821 w 2598821"/>
                <a:gd name="connsiteY3" fmla="*/ 751116 h 751116"/>
                <a:gd name="connsiteX0" fmla="*/ 0 w 2598821"/>
                <a:gd name="connsiteY0" fmla="*/ 60144 h 721881"/>
                <a:gd name="connsiteX1" fmla="*/ 739464 w 2598821"/>
                <a:gd name="connsiteY1" fmla="*/ 12018 h 721881"/>
                <a:gd name="connsiteX2" fmla="*/ 1587716 w 2598821"/>
                <a:gd name="connsiteY2" fmla="*/ 568221 h 721881"/>
                <a:gd name="connsiteX3" fmla="*/ 2598821 w 2598821"/>
                <a:gd name="connsiteY3" fmla="*/ 721881 h 721881"/>
              </a:gdLst>
              <a:ahLst/>
              <a:cxnLst>
                <a:cxn ang="0">
                  <a:pos x="connsiteX0" y="connsiteY0"/>
                </a:cxn>
                <a:cxn ang="0">
                  <a:pos x="connsiteX1" y="connsiteY1"/>
                </a:cxn>
                <a:cxn ang="0">
                  <a:pos x="connsiteX2" y="connsiteY2"/>
                </a:cxn>
                <a:cxn ang="0">
                  <a:pos x="connsiteX3" y="connsiteY3"/>
                </a:cxn>
              </a:cxnLst>
              <a:rect l="l" t="t" r="r" b="b"/>
              <a:pathLst>
                <a:path w="2598821" h="721881">
                  <a:moveTo>
                    <a:pt x="0" y="60144"/>
                  </a:moveTo>
                  <a:cubicBezTo>
                    <a:pt x="204536" y="-12046"/>
                    <a:pt x="463971" y="-6660"/>
                    <a:pt x="739464" y="12018"/>
                  </a:cubicBezTo>
                  <a:cubicBezTo>
                    <a:pt x="1014957" y="30696"/>
                    <a:pt x="1277823" y="449911"/>
                    <a:pt x="1587716" y="568221"/>
                  </a:cubicBezTo>
                  <a:cubicBezTo>
                    <a:pt x="1897609" y="686531"/>
                    <a:pt x="2269958" y="665733"/>
                    <a:pt x="2598821" y="721881"/>
                  </a:cubicBezTo>
                </a:path>
              </a:pathLst>
            </a:custGeom>
            <a:gradFill>
              <a:gsLst>
                <a:gs pos="0">
                  <a:schemeClr val="bg1">
                    <a:lumMod val="95000"/>
                  </a:schemeClr>
                </a:gs>
                <a:gs pos="100000">
                  <a:srgbClr val="C7D692"/>
                </a:gs>
              </a:gsLst>
              <a:lin ang="0" scaled="0"/>
            </a:gradFill>
            <a:ln w="254000">
              <a:solidFill>
                <a:srgbClr val="DDE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フリーフォーム 346"/>
            <p:cNvSpPr/>
            <p:nvPr/>
          </p:nvSpPr>
          <p:spPr>
            <a:xfrm>
              <a:off x="3043990" y="3068052"/>
              <a:ext cx="2767264" cy="649706"/>
            </a:xfrm>
            <a:custGeom>
              <a:avLst/>
              <a:gdLst>
                <a:gd name="connsiteX0" fmla="*/ 0 w 1792705"/>
                <a:gd name="connsiteY0" fmla="*/ 24063 h 457200"/>
                <a:gd name="connsiteX1" fmla="*/ 0 w 1792705"/>
                <a:gd name="connsiteY1" fmla="*/ 457200 h 457200"/>
                <a:gd name="connsiteX2" fmla="*/ 1792705 w 1792705"/>
                <a:gd name="connsiteY2" fmla="*/ 457200 h 457200"/>
                <a:gd name="connsiteX3" fmla="*/ 1082842 w 1792705"/>
                <a:gd name="connsiteY3" fmla="*/ 132347 h 457200"/>
                <a:gd name="connsiteX4" fmla="*/ 649705 w 1792705"/>
                <a:gd name="connsiteY4" fmla="*/ 12031 h 457200"/>
                <a:gd name="connsiteX5" fmla="*/ 168442 w 1792705"/>
                <a:gd name="connsiteY5" fmla="*/ 0 h 457200"/>
                <a:gd name="connsiteX6" fmla="*/ 72190 w 1792705"/>
                <a:gd name="connsiteY6" fmla="*/ 12031 h 457200"/>
                <a:gd name="connsiteX0" fmla="*/ 0 w 1792705"/>
                <a:gd name="connsiteY0" fmla="*/ 24063 h 457200"/>
                <a:gd name="connsiteX1" fmla="*/ 0 w 1792705"/>
                <a:gd name="connsiteY1" fmla="*/ 457200 h 457200"/>
                <a:gd name="connsiteX2" fmla="*/ 1792705 w 1792705"/>
                <a:gd name="connsiteY2" fmla="*/ 457200 h 457200"/>
                <a:gd name="connsiteX3" fmla="*/ 1042647 w 1792705"/>
                <a:gd name="connsiteY3" fmla="*/ 191614 h 457200"/>
                <a:gd name="connsiteX4" fmla="*/ 649705 w 1792705"/>
                <a:gd name="connsiteY4" fmla="*/ 12031 h 457200"/>
                <a:gd name="connsiteX5" fmla="*/ 168442 w 1792705"/>
                <a:gd name="connsiteY5" fmla="*/ 0 h 457200"/>
                <a:gd name="connsiteX6" fmla="*/ 72190 w 1792705"/>
                <a:gd name="connsiteY6" fmla="*/ 12031 h 457200"/>
                <a:gd name="connsiteX0" fmla="*/ 0 w 1848978"/>
                <a:gd name="connsiteY0" fmla="*/ 24063 h 457200"/>
                <a:gd name="connsiteX1" fmla="*/ 0 w 1848978"/>
                <a:gd name="connsiteY1" fmla="*/ 457200 h 457200"/>
                <a:gd name="connsiteX2" fmla="*/ 1848978 w 1848978"/>
                <a:gd name="connsiteY2" fmla="*/ 448734 h 457200"/>
                <a:gd name="connsiteX3" fmla="*/ 1042647 w 1848978"/>
                <a:gd name="connsiteY3" fmla="*/ 191614 h 457200"/>
                <a:gd name="connsiteX4" fmla="*/ 649705 w 1848978"/>
                <a:gd name="connsiteY4" fmla="*/ 12031 h 457200"/>
                <a:gd name="connsiteX5" fmla="*/ 168442 w 1848978"/>
                <a:gd name="connsiteY5" fmla="*/ 0 h 457200"/>
                <a:gd name="connsiteX6" fmla="*/ 72190 w 1848978"/>
                <a:gd name="connsiteY6" fmla="*/ 1203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978" h="457200">
                  <a:moveTo>
                    <a:pt x="0" y="24063"/>
                  </a:moveTo>
                  <a:lnTo>
                    <a:pt x="0" y="457200"/>
                  </a:lnTo>
                  <a:lnTo>
                    <a:pt x="1848978" y="448734"/>
                  </a:lnTo>
                  <a:lnTo>
                    <a:pt x="1042647" y="191614"/>
                  </a:lnTo>
                  <a:lnTo>
                    <a:pt x="649705" y="12031"/>
                  </a:lnTo>
                  <a:lnTo>
                    <a:pt x="168442" y="0"/>
                  </a:lnTo>
                  <a:lnTo>
                    <a:pt x="72190" y="12031"/>
                  </a:lnTo>
                </a:path>
              </a:pathLst>
            </a:custGeom>
            <a:solidFill>
              <a:srgbClr val="DD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28" name="直線コネクタ 327"/>
          <p:cNvCxnSpPr/>
          <p:nvPr/>
        </p:nvCxnSpPr>
        <p:spPr>
          <a:xfrm flipV="1">
            <a:off x="7494761" y="2875511"/>
            <a:ext cx="72000" cy="4333"/>
          </a:xfrm>
          <a:prstGeom prst="line">
            <a:avLst/>
          </a:prstGeom>
          <a:ln w="158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2" name="直方体 341"/>
          <p:cNvSpPr/>
          <p:nvPr/>
        </p:nvSpPr>
        <p:spPr>
          <a:xfrm>
            <a:off x="7214949" y="3300208"/>
            <a:ext cx="193140" cy="190681"/>
          </a:xfrm>
          <a:prstGeom prst="cube">
            <a:avLst>
              <a:gd name="adj" fmla="val 90779"/>
            </a:avLst>
          </a:prstGeom>
          <a:solidFill>
            <a:schemeClr val="bg1">
              <a:lumMod val="8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直方体 323"/>
          <p:cNvSpPr/>
          <p:nvPr/>
        </p:nvSpPr>
        <p:spPr>
          <a:xfrm>
            <a:off x="7102273" y="2806174"/>
            <a:ext cx="301481" cy="303356"/>
          </a:xfrm>
          <a:prstGeom prst="cube">
            <a:avLst>
              <a:gd name="adj" fmla="val 90779"/>
            </a:avLst>
          </a:prstGeom>
          <a:solidFill>
            <a:schemeClr val="bg1">
              <a:lumMod val="8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円柱 316"/>
          <p:cNvSpPr/>
          <p:nvPr/>
        </p:nvSpPr>
        <p:spPr>
          <a:xfrm>
            <a:off x="7303167" y="2708610"/>
            <a:ext cx="192507" cy="2011028"/>
          </a:xfrm>
          <a:prstGeom prst="can">
            <a:avLst/>
          </a:prstGeom>
          <a:gradFill>
            <a:gsLst>
              <a:gs pos="0">
                <a:schemeClr val="bg1">
                  <a:lumMod val="95000"/>
                </a:schemeClr>
              </a:gs>
              <a:gs pos="100000">
                <a:srgbClr val="D0E8F0"/>
              </a:gs>
            </a:gsLst>
          </a:gra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41" name="円柱 340"/>
          <p:cNvSpPr/>
          <p:nvPr/>
        </p:nvSpPr>
        <p:spPr>
          <a:xfrm>
            <a:off x="7216494" y="3079193"/>
            <a:ext cx="221930" cy="333350"/>
          </a:xfrm>
          <a:prstGeom prst="can">
            <a:avLst/>
          </a:prstGeom>
          <a:gradFill>
            <a:gsLst>
              <a:gs pos="0">
                <a:schemeClr val="bg1">
                  <a:lumMod val="95000"/>
                </a:schemeClr>
              </a:gs>
              <a:gs pos="100000">
                <a:srgbClr val="D0E8F0"/>
              </a:gs>
            </a:gsLst>
          </a:gra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2" name="グループ化 1"/>
          <p:cNvGrpSpPr/>
          <p:nvPr/>
        </p:nvGrpSpPr>
        <p:grpSpPr>
          <a:xfrm>
            <a:off x="1055591" y="1167969"/>
            <a:ext cx="380974" cy="1498571"/>
            <a:chOff x="2301240" y="1136202"/>
            <a:chExt cx="441960" cy="1040327"/>
          </a:xfrm>
        </p:grpSpPr>
        <p:sp>
          <p:nvSpPr>
            <p:cNvPr id="3" name="円柱 2"/>
            <p:cNvSpPr/>
            <p:nvPr/>
          </p:nvSpPr>
          <p:spPr>
            <a:xfrm>
              <a:off x="2485381" y="1136202"/>
              <a:ext cx="73678" cy="1040327"/>
            </a:xfrm>
            <a:prstGeom prst="can">
              <a:avLst/>
            </a:prstGeom>
            <a:solidFill>
              <a:schemeClr val="bg2"/>
            </a:solidFill>
            <a:ln w="6350">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nvGrpSpPr>
            <p:cNvPr id="4" name="グループ化 3"/>
            <p:cNvGrpSpPr/>
            <p:nvPr/>
          </p:nvGrpSpPr>
          <p:grpSpPr>
            <a:xfrm>
              <a:off x="2301240" y="1158240"/>
              <a:ext cx="441960" cy="1013460"/>
              <a:chOff x="2301240" y="1158240"/>
              <a:chExt cx="441960" cy="1013460"/>
            </a:xfrm>
          </p:grpSpPr>
          <p:sp>
            <p:nvSpPr>
              <p:cNvPr id="46" name="フリーフォーム 45"/>
              <p:cNvSpPr/>
              <p:nvPr/>
            </p:nvSpPr>
            <p:spPr>
              <a:xfrm>
                <a:off x="2301240" y="1158240"/>
                <a:ext cx="129540" cy="1013460"/>
              </a:xfrm>
              <a:custGeom>
                <a:avLst/>
                <a:gdLst>
                  <a:gd name="connsiteX0" fmla="*/ 175260 w 175260"/>
                  <a:gd name="connsiteY0" fmla="*/ 0 h 967740"/>
                  <a:gd name="connsiteX1" fmla="*/ 144780 w 175260"/>
                  <a:gd name="connsiteY1" fmla="*/ 411480 h 967740"/>
                  <a:gd name="connsiteX2" fmla="*/ 45720 w 175260"/>
                  <a:gd name="connsiteY2" fmla="*/ 838200 h 967740"/>
                  <a:gd name="connsiteX3" fmla="*/ 0 w 175260"/>
                  <a:gd name="connsiteY3" fmla="*/ 967740 h 967740"/>
                  <a:gd name="connsiteX0" fmla="*/ 175260 w 175260"/>
                  <a:gd name="connsiteY0" fmla="*/ 0 h 967740"/>
                  <a:gd name="connsiteX1" fmla="*/ 144781 w 175260"/>
                  <a:gd name="connsiteY1" fmla="*/ 418756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0 w 175260"/>
                  <a:gd name="connsiteY1" fmla="*/ 967740 h 967740"/>
                  <a:gd name="connsiteX0" fmla="*/ 175260 w 175568"/>
                  <a:gd name="connsiteY0" fmla="*/ 0 h 967740"/>
                  <a:gd name="connsiteX1" fmla="*/ 0 w 175568"/>
                  <a:gd name="connsiteY1" fmla="*/ 967740 h 967740"/>
                  <a:gd name="connsiteX0" fmla="*/ 175260 w 175260"/>
                  <a:gd name="connsiteY0" fmla="*/ 0 h 967740"/>
                  <a:gd name="connsiteX1" fmla="*/ 0 w 175260"/>
                  <a:gd name="connsiteY1" fmla="*/ 967740 h 967740"/>
                  <a:gd name="connsiteX0" fmla="*/ 175260 w 175260"/>
                  <a:gd name="connsiteY0" fmla="*/ 0 h 967740"/>
                  <a:gd name="connsiteX1" fmla="*/ 0 w 175260"/>
                  <a:gd name="connsiteY1" fmla="*/ 967740 h 967740"/>
                </a:gdLst>
                <a:ahLst/>
                <a:cxnLst>
                  <a:cxn ang="0">
                    <a:pos x="connsiteX0" y="connsiteY0"/>
                  </a:cxn>
                  <a:cxn ang="0">
                    <a:pos x="connsiteX1" y="connsiteY1"/>
                  </a:cxn>
                </a:cxnLst>
                <a:rect l="l" t="t" r="r" b="b"/>
                <a:pathLst>
                  <a:path w="175260" h="967740">
                    <a:moveTo>
                      <a:pt x="175260" y="0"/>
                    </a:moveTo>
                    <a:cubicBezTo>
                      <a:pt x="160655" y="337132"/>
                      <a:pt x="135096" y="543293"/>
                      <a:pt x="0" y="967740"/>
                    </a:cubicBez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flipH="1">
                <a:off x="2613660" y="1158240"/>
                <a:ext cx="129540" cy="1013460"/>
              </a:xfrm>
              <a:custGeom>
                <a:avLst/>
                <a:gdLst>
                  <a:gd name="connsiteX0" fmla="*/ 175260 w 175260"/>
                  <a:gd name="connsiteY0" fmla="*/ 0 h 967740"/>
                  <a:gd name="connsiteX1" fmla="*/ 144780 w 175260"/>
                  <a:gd name="connsiteY1" fmla="*/ 411480 h 967740"/>
                  <a:gd name="connsiteX2" fmla="*/ 45720 w 175260"/>
                  <a:gd name="connsiteY2" fmla="*/ 838200 h 967740"/>
                  <a:gd name="connsiteX3" fmla="*/ 0 w 175260"/>
                  <a:gd name="connsiteY3" fmla="*/ 967740 h 967740"/>
                  <a:gd name="connsiteX0" fmla="*/ 175260 w 175260"/>
                  <a:gd name="connsiteY0" fmla="*/ 0 h 967740"/>
                  <a:gd name="connsiteX1" fmla="*/ 144781 w 175260"/>
                  <a:gd name="connsiteY1" fmla="*/ 418756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0 w 175260"/>
                  <a:gd name="connsiteY1" fmla="*/ 967740 h 967740"/>
                  <a:gd name="connsiteX0" fmla="*/ 175260 w 175568"/>
                  <a:gd name="connsiteY0" fmla="*/ 0 h 967740"/>
                  <a:gd name="connsiteX1" fmla="*/ 0 w 175568"/>
                  <a:gd name="connsiteY1" fmla="*/ 967740 h 967740"/>
                  <a:gd name="connsiteX0" fmla="*/ 175260 w 175260"/>
                  <a:gd name="connsiteY0" fmla="*/ 0 h 967740"/>
                  <a:gd name="connsiteX1" fmla="*/ 0 w 175260"/>
                  <a:gd name="connsiteY1" fmla="*/ 967740 h 967740"/>
                  <a:gd name="connsiteX0" fmla="*/ 175260 w 175260"/>
                  <a:gd name="connsiteY0" fmla="*/ 0 h 967740"/>
                  <a:gd name="connsiteX1" fmla="*/ 0 w 175260"/>
                  <a:gd name="connsiteY1" fmla="*/ 967740 h 967740"/>
                </a:gdLst>
                <a:ahLst/>
                <a:cxnLst>
                  <a:cxn ang="0">
                    <a:pos x="connsiteX0" y="connsiteY0"/>
                  </a:cxn>
                  <a:cxn ang="0">
                    <a:pos x="connsiteX1" y="connsiteY1"/>
                  </a:cxn>
                </a:cxnLst>
                <a:rect l="l" t="t" r="r" b="b"/>
                <a:pathLst>
                  <a:path w="175260" h="967740">
                    <a:moveTo>
                      <a:pt x="175260" y="0"/>
                    </a:moveTo>
                    <a:cubicBezTo>
                      <a:pt x="160655" y="337132"/>
                      <a:pt x="135096" y="543293"/>
                      <a:pt x="0" y="967740"/>
                    </a:cubicBez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2314666" y="1999494"/>
              <a:ext cx="415108" cy="114799"/>
              <a:chOff x="2357649" y="1999494"/>
              <a:chExt cx="330236" cy="114799"/>
            </a:xfrm>
          </p:grpSpPr>
          <p:grpSp>
            <p:nvGrpSpPr>
              <p:cNvPr id="42" name="グループ化 41"/>
              <p:cNvGrpSpPr/>
              <p:nvPr/>
            </p:nvGrpSpPr>
            <p:grpSpPr>
              <a:xfrm>
                <a:off x="2357649" y="1999494"/>
                <a:ext cx="330236" cy="114799"/>
                <a:chOff x="2990727" y="2120556"/>
                <a:chExt cx="330236" cy="114799"/>
              </a:xfrm>
            </p:grpSpPr>
            <p:cxnSp>
              <p:nvCxnSpPr>
                <p:cNvPr id="44" name="直線コネクタ 43"/>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2342999" y="1882483"/>
              <a:ext cx="358442" cy="114799"/>
              <a:chOff x="2357649" y="1999494"/>
              <a:chExt cx="330236" cy="114799"/>
            </a:xfrm>
          </p:grpSpPr>
          <p:grpSp>
            <p:nvGrpSpPr>
              <p:cNvPr id="38" name="グループ化 37"/>
              <p:cNvGrpSpPr/>
              <p:nvPr/>
            </p:nvGrpSpPr>
            <p:grpSpPr>
              <a:xfrm>
                <a:off x="2357649" y="1999494"/>
                <a:ext cx="330236" cy="114799"/>
                <a:chOff x="2990727" y="2120556"/>
                <a:chExt cx="330236" cy="114799"/>
              </a:xfrm>
            </p:grpSpPr>
            <p:cxnSp>
              <p:nvCxnSpPr>
                <p:cNvPr id="40" name="直線コネクタ 39"/>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9" name="直線コネクタ 38"/>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2358454" y="1765469"/>
              <a:ext cx="327532" cy="114799"/>
              <a:chOff x="2357649" y="1999494"/>
              <a:chExt cx="330236" cy="114799"/>
            </a:xfrm>
          </p:grpSpPr>
          <p:grpSp>
            <p:nvGrpSpPr>
              <p:cNvPr id="34" name="グループ化 33"/>
              <p:cNvGrpSpPr/>
              <p:nvPr/>
            </p:nvGrpSpPr>
            <p:grpSpPr>
              <a:xfrm>
                <a:off x="2357649" y="1999494"/>
                <a:ext cx="330236" cy="114799"/>
                <a:chOff x="2990727" y="2120556"/>
                <a:chExt cx="330236" cy="114799"/>
              </a:xfrm>
            </p:grpSpPr>
            <p:cxnSp>
              <p:nvCxnSpPr>
                <p:cNvPr id="36" name="直線コネクタ 35"/>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5" name="直線コネクタ 34"/>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2384212" y="1648455"/>
              <a:ext cx="276017" cy="114799"/>
              <a:chOff x="2357649" y="1999494"/>
              <a:chExt cx="330236" cy="114799"/>
            </a:xfrm>
          </p:grpSpPr>
          <p:grpSp>
            <p:nvGrpSpPr>
              <p:cNvPr id="30" name="グループ化 29"/>
              <p:cNvGrpSpPr/>
              <p:nvPr/>
            </p:nvGrpSpPr>
            <p:grpSpPr>
              <a:xfrm>
                <a:off x="2357649" y="1999494"/>
                <a:ext cx="330236" cy="114799"/>
                <a:chOff x="2990727" y="2120556"/>
                <a:chExt cx="330236" cy="114799"/>
              </a:xfrm>
            </p:grpSpPr>
            <p:cxnSp>
              <p:nvCxnSpPr>
                <p:cNvPr id="32" name="直線コネクタ 31"/>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線コネクタ 30"/>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2399667" y="1531441"/>
              <a:ext cx="245107" cy="114799"/>
              <a:chOff x="2357649" y="1999494"/>
              <a:chExt cx="330236" cy="114799"/>
            </a:xfrm>
          </p:grpSpPr>
          <p:grpSp>
            <p:nvGrpSpPr>
              <p:cNvPr id="26" name="グループ化 25"/>
              <p:cNvGrpSpPr/>
              <p:nvPr/>
            </p:nvGrpSpPr>
            <p:grpSpPr>
              <a:xfrm>
                <a:off x="2357649" y="1999494"/>
                <a:ext cx="330236" cy="114799"/>
                <a:chOff x="2990727" y="2120556"/>
                <a:chExt cx="330236" cy="114799"/>
              </a:xfrm>
            </p:grpSpPr>
            <p:cxnSp>
              <p:nvCxnSpPr>
                <p:cNvPr id="28" name="直線コネクタ 27"/>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7" name="直線コネクタ 26"/>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2410174" y="1414427"/>
              <a:ext cx="224092" cy="114799"/>
              <a:chOff x="2357649" y="1999494"/>
              <a:chExt cx="330236" cy="114799"/>
            </a:xfrm>
          </p:grpSpPr>
          <p:grpSp>
            <p:nvGrpSpPr>
              <p:cNvPr id="22" name="グループ化 21"/>
              <p:cNvGrpSpPr/>
              <p:nvPr/>
            </p:nvGrpSpPr>
            <p:grpSpPr>
              <a:xfrm>
                <a:off x="2357649" y="1999494"/>
                <a:ext cx="330236" cy="114799"/>
                <a:chOff x="2990727" y="2120556"/>
                <a:chExt cx="330236" cy="114799"/>
              </a:xfrm>
            </p:grpSpPr>
            <p:cxnSp>
              <p:nvCxnSpPr>
                <p:cNvPr id="24" name="直線コネクタ 23"/>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3" name="直線コネクタ 22"/>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2415326" y="1297413"/>
              <a:ext cx="213789" cy="114799"/>
              <a:chOff x="2357649" y="1999494"/>
              <a:chExt cx="330236" cy="114799"/>
            </a:xfrm>
          </p:grpSpPr>
          <p:grpSp>
            <p:nvGrpSpPr>
              <p:cNvPr id="18" name="グループ化 17"/>
              <p:cNvGrpSpPr/>
              <p:nvPr/>
            </p:nvGrpSpPr>
            <p:grpSpPr>
              <a:xfrm>
                <a:off x="2357649" y="1999494"/>
                <a:ext cx="330236" cy="114799"/>
                <a:chOff x="2990727" y="2120556"/>
                <a:chExt cx="330236" cy="114799"/>
              </a:xfrm>
            </p:grpSpPr>
            <p:cxnSp>
              <p:nvCxnSpPr>
                <p:cNvPr id="20" name="直線コネクタ 19"/>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9" name="直線コネクタ 18"/>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p:cNvGrpSpPr/>
            <p:nvPr/>
          </p:nvGrpSpPr>
          <p:grpSpPr>
            <a:xfrm>
              <a:off x="2425087" y="1180399"/>
              <a:ext cx="194267" cy="114799"/>
              <a:chOff x="2357649" y="1999494"/>
              <a:chExt cx="330236" cy="114799"/>
            </a:xfrm>
          </p:grpSpPr>
          <p:grpSp>
            <p:nvGrpSpPr>
              <p:cNvPr id="14" name="グループ化 13"/>
              <p:cNvGrpSpPr/>
              <p:nvPr/>
            </p:nvGrpSpPr>
            <p:grpSpPr>
              <a:xfrm>
                <a:off x="2357649" y="1999494"/>
                <a:ext cx="330236" cy="114799"/>
                <a:chOff x="2990727" y="2120556"/>
                <a:chExt cx="330236" cy="114799"/>
              </a:xfrm>
            </p:grpSpPr>
            <p:cxnSp>
              <p:nvCxnSpPr>
                <p:cNvPr id="16" name="直線コネクタ 15"/>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3" name="直線コネクタ 12"/>
            <p:cNvCxnSpPr/>
            <p:nvPr/>
          </p:nvCxnSpPr>
          <p:spPr>
            <a:xfrm flipH="1">
              <a:off x="2425939" y="1174566"/>
              <a:ext cx="192562"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8" name="円柱 47"/>
          <p:cNvSpPr/>
          <p:nvPr/>
        </p:nvSpPr>
        <p:spPr>
          <a:xfrm>
            <a:off x="818446" y="2011963"/>
            <a:ext cx="113246" cy="1197160"/>
          </a:xfrm>
          <a:prstGeom prst="can">
            <a:avLst/>
          </a:prstGeom>
          <a:gradFill>
            <a:gsLst>
              <a:gs pos="0">
                <a:schemeClr val="bg1">
                  <a:lumMod val="95000"/>
                </a:schemeClr>
              </a:gs>
              <a:gs pos="100000">
                <a:srgbClr val="D0E8F0"/>
              </a:gs>
            </a:gsLst>
          </a:gra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9" name="直方体 48"/>
          <p:cNvSpPr/>
          <p:nvPr/>
        </p:nvSpPr>
        <p:spPr>
          <a:xfrm>
            <a:off x="640489" y="2578191"/>
            <a:ext cx="1067738" cy="663291"/>
          </a:xfrm>
          <a:prstGeom prst="cube">
            <a:avLst/>
          </a:prstGeom>
          <a:gradFill>
            <a:gsLst>
              <a:gs pos="0">
                <a:schemeClr val="bg1">
                  <a:lumMod val="95000"/>
                </a:schemeClr>
              </a:gs>
              <a:gs pos="100000">
                <a:srgbClr val="D0E8F0"/>
              </a:gs>
            </a:gsLst>
          </a:gra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0" name="円柱 49"/>
          <p:cNvSpPr/>
          <p:nvPr/>
        </p:nvSpPr>
        <p:spPr>
          <a:xfrm>
            <a:off x="1805294" y="2011963"/>
            <a:ext cx="113246" cy="1197160"/>
          </a:xfrm>
          <a:prstGeom prst="can">
            <a:avLst/>
          </a:prstGeom>
          <a:gradFill>
            <a:gsLst>
              <a:gs pos="0">
                <a:schemeClr val="bg1">
                  <a:lumMod val="95000"/>
                </a:schemeClr>
              </a:gs>
              <a:gs pos="100000">
                <a:srgbClr val="D0E8F0"/>
              </a:gs>
            </a:gsLst>
          </a:gra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直方体 50"/>
          <p:cNvSpPr/>
          <p:nvPr/>
        </p:nvSpPr>
        <p:spPr>
          <a:xfrm>
            <a:off x="1627337" y="2578191"/>
            <a:ext cx="1067738" cy="663291"/>
          </a:xfrm>
          <a:prstGeom prst="cube">
            <a:avLst/>
          </a:prstGeom>
          <a:gradFill>
            <a:gsLst>
              <a:gs pos="0">
                <a:schemeClr val="bg1">
                  <a:lumMod val="95000"/>
                </a:schemeClr>
              </a:gs>
              <a:gs pos="100000">
                <a:srgbClr val="D0E8F0"/>
              </a:gs>
            </a:gsLst>
          </a:gra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4" name="テキスト ボックス 53"/>
          <p:cNvSpPr txBox="1"/>
          <p:nvPr/>
        </p:nvSpPr>
        <p:spPr>
          <a:xfrm>
            <a:off x="967709" y="120316"/>
            <a:ext cx="1409360" cy="369332"/>
          </a:xfrm>
          <a:prstGeom prst="rect">
            <a:avLst/>
          </a:prstGeom>
          <a:noFill/>
        </p:spPr>
        <p:txBody>
          <a:bodyPr wrap="none" rtlCol="0">
            <a:spAutoFit/>
          </a:bodyPr>
          <a:lstStyle/>
          <a:p>
            <a:r>
              <a:rPr kumimoji="1" lang="ja-JP" altLang="en-US" dirty="0" smtClean="0">
                <a:latin typeface="HGPｺﾞｼｯｸE" panose="020B0900000000000000" pitchFamily="50" charset="-128"/>
                <a:ea typeface="HGPｺﾞｼｯｸE" panose="020B0900000000000000" pitchFamily="50" charset="-128"/>
              </a:rPr>
              <a:t>はつでん</a:t>
            </a:r>
            <a:r>
              <a:rPr kumimoji="1" lang="ja-JP" altLang="en-US" dirty="0" err="1" smtClean="0">
                <a:latin typeface="HGPｺﾞｼｯｸE" panose="020B0900000000000000" pitchFamily="50" charset="-128"/>
                <a:ea typeface="HGPｺﾞｼｯｸE" panose="020B0900000000000000" pitchFamily="50" charset="-128"/>
              </a:rPr>
              <a:t>しょ</a:t>
            </a:r>
            <a:endParaRPr kumimoji="1" lang="ja-JP" altLang="en-US" dirty="0">
              <a:latin typeface="HGPｺﾞｼｯｸE" panose="020B0900000000000000" pitchFamily="50" charset="-128"/>
              <a:ea typeface="HGPｺﾞｼｯｸE" panose="020B0900000000000000" pitchFamily="50" charset="-128"/>
            </a:endParaRPr>
          </a:p>
        </p:txBody>
      </p:sp>
      <p:grpSp>
        <p:nvGrpSpPr>
          <p:cNvPr id="229" name="グループ化 228"/>
          <p:cNvGrpSpPr/>
          <p:nvPr/>
        </p:nvGrpSpPr>
        <p:grpSpPr>
          <a:xfrm>
            <a:off x="3479116" y="2078540"/>
            <a:ext cx="655700" cy="936748"/>
            <a:chOff x="4124471" y="1293678"/>
            <a:chExt cx="999072" cy="1427297"/>
          </a:xfrm>
        </p:grpSpPr>
        <p:grpSp>
          <p:nvGrpSpPr>
            <p:cNvPr id="57" name="グループ化 56"/>
            <p:cNvGrpSpPr/>
            <p:nvPr/>
          </p:nvGrpSpPr>
          <p:grpSpPr>
            <a:xfrm>
              <a:off x="4443253" y="1294190"/>
              <a:ext cx="360522" cy="1109286"/>
              <a:chOff x="2301240" y="1158240"/>
              <a:chExt cx="441960" cy="1013460"/>
            </a:xfrm>
          </p:grpSpPr>
          <p:sp>
            <p:nvSpPr>
              <p:cNvPr id="99" name="フリーフォーム 98"/>
              <p:cNvSpPr/>
              <p:nvPr/>
            </p:nvSpPr>
            <p:spPr>
              <a:xfrm>
                <a:off x="2301240" y="1158240"/>
                <a:ext cx="129540" cy="1013460"/>
              </a:xfrm>
              <a:custGeom>
                <a:avLst/>
                <a:gdLst>
                  <a:gd name="connsiteX0" fmla="*/ 175260 w 175260"/>
                  <a:gd name="connsiteY0" fmla="*/ 0 h 967740"/>
                  <a:gd name="connsiteX1" fmla="*/ 144780 w 175260"/>
                  <a:gd name="connsiteY1" fmla="*/ 411480 h 967740"/>
                  <a:gd name="connsiteX2" fmla="*/ 45720 w 175260"/>
                  <a:gd name="connsiteY2" fmla="*/ 838200 h 967740"/>
                  <a:gd name="connsiteX3" fmla="*/ 0 w 175260"/>
                  <a:gd name="connsiteY3" fmla="*/ 967740 h 967740"/>
                  <a:gd name="connsiteX0" fmla="*/ 175260 w 175260"/>
                  <a:gd name="connsiteY0" fmla="*/ 0 h 967740"/>
                  <a:gd name="connsiteX1" fmla="*/ 144781 w 175260"/>
                  <a:gd name="connsiteY1" fmla="*/ 418756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0 w 175260"/>
                  <a:gd name="connsiteY1" fmla="*/ 967740 h 967740"/>
                  <a:gd name="connsiteX0" fmla="*/ 175260 w 175568"/>
                  <a:gd name="connsiteY0" fmla="*/ 0 h 967740"/>
                  <a:gd name="connsiteX1" fmla="*/ 0 w 175568"/>
                  <a:gd name="connsiteY1" fmla="*/ 967740 h 967740"/>
                  <a:gd name="connsiteX0" fmla="*/ 175260 w 175260"/>
                  <a:gd name="connsiteY0" fmla="*/ 0 h 967740"/>
                  <a:gd name="connsiteX1" fmla="*/ 0 w 175260"/>
                  <a:gd name="connsiteY1" fmla="*/ 967740 h 967740"/>
                  <a:gd name="connsiteX0" fmla="*/ 175260 w 175260"/>
                  <a:gd name="connsiteY0" fmla="*/ 0 h 967740"/>
                  <a:gd name="connsiteX1" fmla="*/ 0 w 175260"/>
                  <a:gd name="connsiteY1" fmla="*/ 967740 h 967740"/>
                </a:gdLst>
                <a:ahLst/>
                <a:cxnLst>
                  <a:cxn ang="0">
                    <a:pos x="connsiteX0" y="connsiteY0"/>
                  </a:cxn>
                  <a:cxn ang="0">
                    <a:pos x="connsiteX1" y="connsiteY1"/>
                  </a:cxn>
                </a:cxnLst>
                <a:rect l="l" t="t" r="r" b="b"/>
                <a:pathLst>
                  <a:path w="175260" h="967740">
                    <a:moveTo>
                      <a:pt x="175260" y="0"/>
                    </a:moveTo>
                    <a:cubicBezTo>
                      <a:pt x="160655" y="337132"/>
                      <a:pt x="135096" y="543293"/>
                      <a:pt x="0" y="967740"/>
                    </a:cubicBez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flipH="1">
                <a:off x="2613660" y="1158240"/>
                <a:ext cx="129540" cy="1013460"/>
              </a:xfrm>
              <a:custGeom>
                <a:avLst/>
                <a:gdLst>
                  <a:gd name="connsiteX0" fmla="*/ 175260 w 175260"/>
                  <a:gd name="connsiteY0" fmla="*/ 0 h 967740"/>
                  <a:gd name="connsiteX1" fmla="*/ 144780 w 175260"/>
                  <a:gd name="connsiteY1" fmla="*/ 411480 h 967740"/>
                  <a:gd name="connsiteX2" fmla="*/ 45720 w 175260"/>
                  <a:gd name="connsiteY2" fmla="*/ 838200 h 967740"/>
                  <a:gd name="connsiteX3" fmla="*/ 0 w 175260"/>
                  <a:gd name="connsiteY3" fmla="*/ 967740 h 967740"/>
                  <a:gd name="connsiteX0" fmla="*/ 175260 w 175260"/>
                  <a:gd name="connsiteY0" fmla="*/ 0 h 967740"/>
                  <a:gd name="connsiteX1" fmla="*/ 144781 w 175260"/>
                  <a:gd name="connsiteY1" fmla="*/ 418756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0 w 175260"/>
                  <a:gd name="connsiteY1" fmla="*/ 967740 h 967740"/>
                  <a:gd name="connsiteX0" fmla="*/ 175260 w 175568"/>
                  <a:gd name="connsiteY0" fmla="*/ 0 h 967740"/>
                  <a:gd name="connsiteX1" fmla="*/ 0 w 175568"/>
                  <a:gd name="connsiteY1" fmla="*/ 967740 h 967740"/>
                  <a:gd name="connsiteX0" fmla="*/ 175260 w 175260"/>
                  <a:gd name="connsiteY0" fmla="*/ 0 h 967740"/>
                  <a:gd name="connsiteX1" fmla="*/ 0 w 175260"/>
                  <a:gd name="connsiteY1" fmla="*/ 967740 h 967740"/>
                  <a:gd name="connsiteX0" fmla="*/ 175260 w 175260"/>
                  <a:gd name="connsiteY0" fmla="*/ 0 h 967740"/>
                  <a:gd name="connsiteX1" fmla="*/ 0 w 175260"/>
                  <a:gd name="connsiteY1" fmla="*/ 967740 h 967740"/>
                </a:gdLst>
                <a:ahLst/>
                <a:cxnLst>
                  <a:cxn ang="0">
                    <a:pos x="connsiteX0" y="connsiteY0"/>
                  </a:cxn>
                  <a:cxn ang="0">
                    <a:pos x="connsiteX1" y="connsiteY1"/>
                  </a:cxn>
                </a:cxnLst>
                <a:rect l="l" t="t" r="r" b="b"/>
                <a:pathLst>
                  <a:path w="175260" h="967740">
                    <a:moveTo>
                      <a:pt x="175260" y="0"/>
                    </a:moveTo>
                    <a:cubicBezTo>
                      <a:pt x="160655" y="337132"/>
                      <a:pt x="135096" y="543293"/>
                      <a:pt x="0" y="967740"/>
                    </a:cubicBez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4469024" y="2242972"/>
              <a:ext cx="308981" cy="165366"/>
              <a:chOff x="2357649" y="1999494"/>
              <a:chExt cx="330236" cy="114799"/>
            </a:xfrm>
          </p:grpSpPr>
          <p:grpSp>
            <p:nvGrpSpPr>
              <p:cNvPr id="91" name="グループ化 90"/>
              <p:cNvGrpSpPr/>
              <p:nvPr/>
            </p:nvGrpSpPr>
            <p:grpSpPr>
              <a:xfrm>
                <a:off x="2357649" y="1999494"/>
                <a:ext cx="330236" cy="114799"/>
                <a:chOff x="2990727" y="2120556"/>
                <a:chExt cx="330236" cy="114799"/>
              </a:xfrm>
            </p:grpSpPr>
            <p:cxnSp>
              <p:nvCxnSpPr>
                <p:cNvPr id="93" name="直線コネクタ 92"/>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92" name="直線コネクタ 91"/>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p:nvPr/>
          </p:nvGrpSpPr>
          <p:grpSpPr>
            <a:xfrm>
              <a:off x="4482346" y="2041676"/>
              <a:ext cx="273502" cy="198106"/>
              <a:chOff x="2357649" y="1999494"/>
              <a:chExt cx="330236" cy="114799"/>
            </a:xfrm>
          </p:grpSpPr>
          <p:grpSp>
            <p:nvGrpSpPr>
              <p:cNvPr id="87" name="グループ化 86"/>
              <p:cNvGrpSpPr/>
              <p:nvPr/>
            </p:nvGrpSpPr>
            <p:grpSpPr>
              <a:xfrm>
                <a:off x="2357649" y="1999494"/>
                <a:ext cx="330236" cy="114799"/>
                <a:chOff x="2990727" y="2120556"/>
                <a:chExt cx="330236" cy="114799"/>
              </a:xfrm>
            </p:grpSpPr>
            <p:cxnSp>
              <p:nvCxnSpPr>
                <p:cNvPr id="89" name="直線コネクタ 88"/>
                <p:cNvCxnSpPr/>
                <p:nvPr/>
              </p:nvCxnSpPr>
              <p:spPr>
                <a:xfrm>
                  <a:off x="3031799" y="2124761"/>
                  <a:ext cx="289164" cy="11059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88" name="直線コネクタ 87"/>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4504550" y="1860248"/>
              <a:ext cx="237929" cy="188685"/>
              <a:chOff x="2990727" y="2120556"/>
              <a:chExt cx="330236" cy="114799"/>
            </a:xfrm>
          </p:grpSpPr>
          <p:cxnSp>
            <p:nvCxnSpPr>
              <p:cNvPr id="85" name="直線コネクタ 84"/>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4517872" y="1737303"/>
              <a:ext cx="211285" cy="122945"/>
              <a:chOff x="2357649" y="1999494"/>
              <a:chExt cx="330236" cy="114799"/>
            </a:xfrm>
          </p:grpSpPr>
          <p:grpSp>
            <p:nvGrpSpPr>
              <p:cNvPr id="79" name="グループ化 78"/>
              <p:cNvGrpSpPr/>
              <p:nvPr/>
            </p:nvGrpSpPr>
            <p:grpSpPr>
              <a:xfrm>
                <a:off x="2357649" y="1999494"/>
                <a:ext cx="330236" cy="114799"/>
                <a:chOff x="2990727" y="2120556"/>
                <a:chExt cx="330236" cy="114799"/>
              </a:xfrm>
            </p:grpSpPr>
            <p:cxnSp>
              <p:nvCxnSpPr>
                <p:cNvPr id="81" name="直線コネクタ 80"/>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80" name="直線コネクタ 79"/>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グループ化 74"/>
            <p:cNvGrpSpPr/>
            <p:nvPr/>
          </p:nvGrpSpPr>
          <p:grpSpPr>
            <a:xfrm>
              <a:off x="4526929" y="1571128"/>
              <a:ext cx="193170" cy="165366"/>
              <a:chOff x="2990727" y="2120556"/>
              <a:chExt cx="330236" cy="114799"/>
            </a:xfrm>
          </p:grpSpPr>
          <p:cxnSp>
            <p:nvCxnSpPr>
              <p:cNvPr id="77" name="直線コネクタ 76"/>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4531370" y="1463524"/>
              <a:ext cx="184288" cy="102032"/>
              <a:chOff x="2357649" y="1999494"/>
              <a:chExt cx="330236" cy="114799"/>
            </a:xfrm>
          </p:grpSpPr>
          <p:grpSp>
            <p:nvGrpSpPr>
              <p:cNvPr id="71" name="グループ化 70"/>
              <p:cNvGrpSpPr/>
              <p:nvPr/>
            </p:nvGrpSpPr>
            <p:grpSpPr>
              <a:xfrm>
                <a:off x="2357649" y="1999494"/>
                <a:ext cx="330236" cy="114799"/>
                <a:chOff x="2990727" y="2120556"/>
                <a:chExt cx="330236" cy="114799"/>
              </a:xfrm>
            </p:grpSpPr>
            <p:cxnSp>
              <p:nvCxnSpPr>
                <p:cNvPr id="73" name="直線コネクタ 72"/>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2" name="直線コネクタ 71"/>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p:cNvGrpSpPr/>
            <p:nvPr/>
          </p:nvGrpSpPr>
          <p:grpSpPr>
            <a:xfrm>
              <a:off x="4539784" y="1304206"/>
              <a:ext cx="167460" cy="165366"/>
              <a:chOff x="2357649" y="1999494"/>
              <a:chExt cx="330236" cy="114799"/>
            </a:xfrm>
          </p:grpSpPr>
          <p:grpSp>
            <p:nvGrpSpPr>
              <p:cNvPr id="67" name="グループ化 66"/>
              <p:cNvGrpSpPr/>
              <p:nvPr/>
            </p:nvGrpSpPr>
            <p:grpSpPr>
              <a:xfrm>
                <a:off x="2357649" y="1999494"/>
                <a:ext cx="330236" cy="114799"/>
                <a:chOff x="2990727" y="2120556"/>
                <a:chExt cx="330236" cy="114799"/>
              </a:xfrm>
            </p:grpSpPr>
            <p:cxnSp>
              <p:nvCxnSpPr>
                <p:cNvPr id="69" name="直線コネクタ 68"/>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8" name="直線コネクタ 67"/>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10" name="直線コネクタ 109"/>
            <p:cNvCxnSpPr>
              <a:endCxn id="128" idx="0"/>
            </p:cNvCxnSpPr>
            <p:nvPr/>
          </p:nvCxnSpPr>
          <p:spPr>
            <a:xfrm flipH="1" flipV="1">
              <a:off x="4343718" y="1293678"/>
              <a:ext cx="204092" cy="17226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a:endCxn id="128" idx="1"/>
            </p:cNvCxnSpPr>
            <p:nvPr/>
          </p:nvCxnSpPr>
          <p:spPr>
            <a:xfrm flipV="1">
              <a:off x="4702629" y="1293678"/>
              <a:ext cx="200681" cy="17226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フリーフォーム 127"/>
            <p:cNvSpPr/>
            <p:nvPr/>
          </p:nvSpPr>
          <p:spPr>
            <a:xfrm flipV="1">
              <a:off x="4343718" y="1293678"/>
              <a:ext cx="559592"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直線コネクタ 154"/>
            <p:cNvCxnSpPr/>
            <p:nvPr/>
          </p:nvCxnSpPr>
          <p:spPr>
            <a:xfrm flipH="1">
              <a:off x="4470400" y="1293717"/>
              <a:ext cx="74292" cy="10207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4702336" y="1293717"/>
              <a:ext cx="82540" cy="106912"/>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1" name="グループ化 180"/>
            <p:cNvGrpSpPr/>
            <p:nvPr/>
          </p:nvGrpSpPr>
          <p:grpSpPr>
            <a:xfrm>
              <a:off x="4227514" y="1562667"/>
              <a:ext cx="792000" cy="169424"/>
              <a:chOff x="4227514" y="1482876"/>
              <a:chExt cx="792000" cy="157330"/>
            </a:xfrm>
          </p:grpSpPr>
          <p:cxnSp>
            <p:nvCxnSpPr>
              <p:cNvPr id="142" name="直線コネクタ 141"/>
              <p:cNvCxnSpPr>
                <a:stCxn id="144" idx="0"/>
              </p:cNvCxnSpPr>
              <p:nvPr/>
            </p:nvCxnSpPr>
            <p:spPr>
              <a:xfrm flipV="1">
                <a:off x="4227514" y="1485900"/>
                <a:ext cx="306386" cy="15430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a:endCxn id="144" idx="1"/>
              </p:cNvCxnSpPr>
              <p:nvPr/>
            </p:nvCxnSpPr>
            <p:spPr>
              <a:xfrm>
                <a:off x="4712305" y="1482876"/>
                <a:ext cx="307209" cy="15733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4" name="フリーフォーム 143"/>
              <p:cNvSpPr/>
              <p:nvPr/>
            </p:nvSpPr>
            <p:spPr>
              <a:xfrm>
                <a:off x="4227514" y="1640206"/>
                <a:ext cx="792000"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6" name="グループ化 175"/>
              <p:cNvGrpSpPr/>
              <p:nvPr/>
            </p:nvGrpSpPr>
            <p:grpSpPr>
              <a:xfrm>
                <a:off x="4351867" y="1524000"/>
                <a:ext cx="179009" cy="116114"/>
                <a:chOff x="4351867" y="1524000"/>
                <a:chExt cx="179009" cy="116114"/>
              </a:xfrm>
            </p:grpSpPr>
            <p:cxnSp>
              <p:nvCxnSpPr>
                <p:cNvPr id="162" name="直線コネクタ 161"/>
                <p:cNvCxnSpPr/>
                <p:nvPr/>
              </p:nvCxnSpPr>
              <p:spPr>
                <a:xfrm>
                  <a:off x="4463143" y="1524000"/>
                  <a:ext cx="67733" cy="108857"/>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7" name="グループ化 176"/>
              <p:cNvGrpSpPr/>
              <p:nvPr/>
            </p:nvGrpSpPr>
            <p:grpSpPr>
              <a:xfrm flipH="1">
                <a:off x="4714725" y="1521581"/>
                <a:ext cx="179009" cy="116114"/>
                <a:chOff x="4351867" y="1524000"/>
                <a:chExt cx="179009" cy="116114"/>
              </a:xfrm>
            </p:grpSpPr>
            <p:cxnSp>
              <p:nvCxnSpPr>
                <p:cNvPr id="178" name="直線コネクタ 177"/>
                <p:cNvCxnSpPr/>
                <p:nvPr/>
              </p:nvCxnSpPr>
              <p:spPr>
                <a:xfrm>
                  <a:off x="4463143" y="1524000"/>
                  <a:ext cx="67733" cy="108857"/>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87" name="フリーフォーム 186"/>
            <p:cNvSpPr/>
            <p:nvPr/>
          </p:nvSpPr>
          <p:spPr>
            <a:xfrm>
              <a:off x="4124475" y="2046475"/>
              <a:ext cx="999068"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7" name="グループ化 196"/>
            <p:cNvGrpSpPr/>
            <p:nvPr/>
          </p:nvGrpSpPr>
          <p:grpSpPr>
            <a:xfrm>
              <a:off x="4124471" y="1850231"/>
              <a:ext cx="399900" cy="196244"/>
              <a:chOff x="4097401" y="1850231"/>
              <a:chExt cx="426255" cy="196244"/>
            </a:xfrm>
          </p:grpSpPr>
          <p:cxnSp>
            <p:nvCxnSpPr>
              <p:cNvPr id="185" name="直線コネクタ 184"/>
              <p:cNvCxnSpPr>
                <a:stCxn id="187" idx="0"/>
              </p:cNvCxnSpPr>
              <p:nvPr/>
            </p:nvCxnSpPr>
            <p:spPr>
              <a:xfrm flipV="1">
                <a:off x="4097401" y="1850231"/>
                <a:ext cx="426255" cy="19624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8" name="グループ化 187"/>
              <p:cNvGrpSpPr/>
              <p:nvPr/>
            </p:nvGrpSpPr>
            <p:grpSpPr>
              <a:xfrm>
                <a:off x="4281344" y="1897582"/>
                <a:ext cx="218631" cy="146396"/>
                <a:chOff x="4351867" y="1524000"/>
                <a:chExt cx="173317" cy="116114"/>
              </a:xfrm>
            </p:grpSpPr>
            <p:cxnSp>
              <p:nvCxnSpPr>
                <p:cNvPr id="193" name="直線コネクタ 192"/>
                <p:cNvCxnSpPr/>
                <p:nvPr/>
              </p:nvCxnSpPr>
              <p:spPr>
                <a:xfrm>
                  <a:off x="4463143" y="1524000"/>
                  <a:ext cx="62041" cy="11416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6" name="グループ化 195"/>
            <p:cNvGrpSpPr/>
            <p:nvPr/>
          </p:nvGrpSpPr>
          <p:grpSpPr>
            <a:xfrm>
              <a:off x="4729160" y="1854990"/>
              <a:ext cx="394380" cy="191481"/>
              <a:chOff x="4720981" y="1845733"/>
              <a:chExt cx="414972" cy="200859"/>
            </a:xfrm>
          </p:grpSpPr>
          <p:cxnSp>
            <p:nvCxnSpPr>
              <p:cNvPr id="186" name="直線コネクタ 185"/>
              <p:cNvCxnSpPr>
                <a:endCxn id="187" idx="1"/>
              </p:cNvCxnSpPr>
              <p:nvPr/>
            </p:nvCxnSpPr>
            <p:spPr>
              <a:xfrm>
                <a:off x="4720981" y="1845733"/>
                <a:ext cx="414972" cy="20085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9" name="グループ化 188"/>
              <p:cNvGrpSpPr/>
              <p:nvPr/>
            </p:nvGrpSpPr>
            <p:grpSpPr>
              <a:xfrm flipH="1">
                <a:off x="4739067" y="1894532"/>
                <a:ext cx="225811" cy="146396"/>
                <a:chOff x="4351867" y="1524000"/>
                <a:chExt cx="179009" cy="116114"/>
              </a:xfrm>
            </p:grpSpPr>
            <p:cxnSp>
              <p:nvCxnSpPr>
                <p:cNvPr id="190" name="直線コネクタ 189"/>
                <p:cNvCxnSpPr/>
                <p:nvPr/>
              </p:nvCxnSpPr>
              <p:spPr>
                <a:xfrm>
                  <a:off x="4463143" y="1524000"/>
                  <a:ext cx="67733" cy="108857"/>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2" name="グループ化 221"/>
            <p:cNvGrpSpPr/>
            <p:nvPr/>
          </p:nvGrpSpPr>
          <p:grpSpPr>
            <a:xfrm>
              <a:off x="4241800" y="2403476"/>
              <a:ext cx="374651" cy="317499"/>
              <a:chOff x="4241800" y="2403476"/>
              <a:chExt cx="374651" cy="317499"/>
            </a:xfrm>
          </p:grpSpPr>
          <p:cxnSp>
            <p:nvCxnSpPr>
              <p:cNvPr id="98" name="直線コネクタ 97"/>
              <p:cNvCxnSpPr>
                <a:stCxn id="99" idx="1"/>
              </p:cNvCxnSpPr>
              <p:nvPr/>
            </p:nvCxnSpPr>
            <p:spPr>
              <a:xfrm flipH="1">
                <a:off x="4251325" y="2403476"/>
                <a:ext cx="191928" cy="31432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flipH="1">
                <a:off x="4241800" y="2409825"/>
                <a:ext cx="374651" cy="3111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H="1" flipV="1">
                <a:off x="4441826" y="2413000"/>
                <a:ext cx="38099" cy="10477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flipH="1" flipV="1">
                <a:off x="4368800" y="2514600"/>
                <a:ext cx="120650" cy="63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flipH="1">
              <a:off x="4629150" y="2403476"/>
              <a:ext cx="374651" cy="317499"/>
              <a:chOff x="4241800" y="2403476"/>
              <a:chExt cx="374651" cy="317499"/>
            </a:xfrm>
          </p:grpSpPr>
          <p:cxnSp>
            <p:nvCxnSpPr>
              <p:cNvPr id="224" name="直線コネクタ 223"/>
              <p:cNvCxnSpPr/>
              <p:nvPr/>
            </p:nvCxnSpPr>
            <p:spPr>
              <a:xfrm flipH="1">
                <a:off x="4251325" y="2403476"/>
                <a:ext cx="191928" cy="31432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flipH="1">
                <a:off x="4241800" y="2409825"/>
                <a:ext cx="374651" cy="3111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flipH="1" flipV="1">
                <a:off x="4441826" y="2413000"/>
                <a:ext cx="38099" cy="10477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flipH="1" flipV="1">
                <a:off x="4368800" y="2514600"/>
                <a:ext cx="120650" cy="63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30" name="フリーフォーム 229"/>
          <p:cNvSpPr/>
          <p:nvPr/>
        </p:nvSpPr>
        <p:spPr>
          <a:xfrm flipV="1">
            <a:off x="3162702" y="2360411"/>
            <a:ext cx="405087" cy="79336"/>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Lst>
            <a:ahLst/>
            <a:cxnLst>
              <a:cxn ang="0">
                <a:pos x="connsiteX0" y="connsiteY0"/>
              </a:cxn>
              <a:cxn ang="0">
                <a:pos x="connsiteX1" y="connsiteY1"/>
              </a:cxn>
            </a:cxnLst>
            <a:rect l="l" t="t" r="r" b="b"/>
            <a:pathLst>
              <a:path w="822960" h="194856">
                <a:moveTo>
                  <a:pt x="0" y="34836"/>
                </a:moveTo>
                <a:cubicBezTo>
                  <a:pt x="152400" y="-21311"/>
                  <a:pt x="541020" y="-35348"/>
                  <a:pt x="822960" y="194856"/>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リーフォーム 230"/>
          <p:cNvSpPr/>
          <p:nvPr/>
        </p:nvSpPr>
        <p:spPr>
          <a:xfrm flipV="1">
            <a:off x="3162702" y="2569775"/>
            <a:ext cx="330071" cy="60012"/>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Lst>
            <a:ahLst/>
            <a:cxnLst>
              <a:cxn ang="0">
                <a:pos x="connsiteX0" y="connsiteY0"/>
              </a:cxn>
              <a:cxn ang="0">
                <a:pos x="connsiteX1" y="connsiteY1"/>
              </a:cxn>
            </a:cxnLst>
            <a:rect l="l" t="t" r="r" b="b"/>
            <a:pathLst>
              <a:path w="822960" h="194856">
                <a:moveTo>
                  <a:pt x="0" y="34836"/>
                </a:moveTo>
                <a:cubicBezTo>
                  <a:pt x="152400" y="-21311"/>
                  <a:pt x="541020" y="-35348"/>
                  <a:pt x="822960" y="194856"/>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フリーフォーム 231"/>
          <p:cNvSpPr/>
          <p:nvPr/>
        </p:nvSpPr>
        <p:spPr>
          <a:xfrm rot="10593760">
            <a:off x="4071113" y="2365208"/>
            <a:ext cx="554396" cy="238415"/>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348382"/>
              <a:gd name="connsiteY0" fmla="*/ 47900 h 411700"/>
              <a:gd name="connsiteX1" fmla="*/ 1348382 w 1348382"/>
              <a:gd name="connsiteY1" fmla="*/ 411700 h 411700"/>
              <a:gd name="connsiteX0" fmla="*/ 0 w 1348382"/>
              <a:gd name="connsiteY0" fmla="*/ 0 h 363800"/>
              <a:gd name="connsiteX1" fmla="*/ 1348382 w 1348382"/>
              <a:gd name="connsiteY1" fmla="*/ 363800 h 363800"/>
              <a:gd name="connsiteX0" fmla="*/ 0 w 1348382"/>
              <a:gd name="connsiteY0" fmla="*/ 0 h 363800"/>
              <a:gd name="connsiteX1" fmla="*/ 1348382 w 1348382"/>
              <a:gd name="connsiteY1" fmla="*/ 363800 h 363800"/>
              <a:gd name="connsiteX0" fmla="*/ 0 w 1348382"/>
              <a:gd name="connsiteY0" fmla="*/ 9 h 363809"/>
              <a:gd name="connsiteX1" fmla="*/ 1348382 w 1348382"/>
              <a:gd name="connsiteY1" fmla="*/ 363809 h 363809"/>
            </a:gdLst>
            <a:ahLst/>
            <a:cxnLst>
              <a:cxn ang="0">
                <a:pos x="connsiteX0" y="connsiteY0"/>
              </a:cxn>
              <a:cxn ang="0">
                <a:pos x="connsiteX1" y="connsiteY1"/>
              </a:cxn>
            </a:cxnLst>
            <a:rect l="l" t="t" r="r" b="b"/>
            <a:pathLst>
              <a:path w="1348382" h="363809">
                <a:moveTo>
                  <a:pt x="0" y="9"/>
                </a:moveTo>
                <a:cubicBezTo>
                  <a:pt x="272854" y="-1805"/>
                  <a:pt x="1212280" y="252084"/>
                  <a:pt x="1348382" y="363809"/>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リーフォーム 232"/>
          <p:cNvSpPr/>
          <p:nvPr/>
        </p:nvSpPr>
        <p:spPr>
          <a:xfrm rot="427297" flipV="1">
            <a:off x="4080533" y="2618622"/>
            <a:ext cx="955253" cy="236396"/>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188720"/>
              <a:gd name="connsiteY0" fmla="*/ 385333 h 385333"/>
              <a:gd name="connsiteX1" fmla="*/ 1188720 w 1188720"/>
              <a:gd name="connsiteY1" fmla="*/ 29463 h 385333"/>
              <a:gd name="connsiteX0" fmla="*/ 0 w 1188720"/>
              <a:gd name="connsiteY0" fmla="*/ 396231 h 396231"/>
              <a:gd name="connsiteX1" fmla="*/ 1188720 w 1188720"/>
              <a:gd name="connsiteY1" fmla="*/ 40361 h 396231"/>
              <a:gd name="connsiteX0" fmla="*/ 0 w 1229360"/>
              <a:gd name="connsiteY0" fmla="*/ 440386 h 440386"/>
              <a:gd name="connsiteX1" fmla="*/ 1229360 w 1229360"/>
              <a:gd name="connsiteY1" fmla="*/ 35384 h 440386"/>
              <a:gd name="connsiteX0" fmla="*/ 0 w 1920240"/>
              <a:gd name="connsiteY0" fmla="*/ 418160 h 418160"/>
              <a:gd name="connsiteX1" fmla="*/ 1920240 w 1920240"/>
              <a:gd name="connsiteY1" fmla="*/ 37724 h 418160"/>
              <a:gd name="connsiteX0" fmla="*/ 0 w 1920240"/>
              <a:gd name="connsiteY0" fmla="*/ 514302 h 514302"/>
              <a:gd name="connsiteX1" fmla="*/ 1920240 w 1920240"/>
              <a:gd name="connsiteY1" fmla="*/ 133866 h 514302"/>
              <a:gd name="connsiteX0" fmla="*/ 0 w 1920240"/>
              <a:gd name="connsiteY0" fmla="*/ 539676 h 539676"/>
              <a:gd name="connsiteX1" fmla="*/ 1920240 w 1920240"/>
              <a:gd name="connsiteY1" fmla="*/ 159240 h 539676"/>
              <a:gd name="connsiteX0" fmla="*/ 0 w 1920240"/>
              <a:gd name="connsiteY0" fmla="*/ 507126 h 507126"/>
              <a:gd name="connsiteX1" fmla="*/ 1920240 w 1920240"/>
              <a:gd name="connsiteY1" fmla="*/ 126690 h 507126"/>
            </a:gdLst>
            <a:ahLst/>
            <a:cxnLst>
              <a:cxn ang="0">
                <a:pos x="connsiteX0" y="connsiteY0"/>
              </a:cxn>
              <a:cxn ang="0">
                <a:pos x="connsiteX1" y="connsiteY1"/>
              </a:cxn>
            </a:cxnLst>
            <a:rect l="l" t="t" r="r" b="b"/>
            <a:pathLst>
              <a:path w="1920240" h="507126">
                <a:moveTo>
                  <a:pt x="0" y="507126"/>
                </a:moveTo>
                <a:cubicBezTo>
                  <a:pt x="386080" y="82486"/>
                  <a:pt x="1292860" y="-164930"/>
                  <a:pt x="1920240" y="126690"/>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6" name="グループ化 235"/>
          <p:cNvGrpSpPr/>
          <p:nvPr/>
        </p:nvGrpSpPr>
        <p:grpSpPr>
          <a:xfrm>
            <a:off x="4950865" y="2566219"/>
            <a:ext cx="655700" cy="936748"/>
            <a:chOff x="4124471" y="1293678"/>
            <a:chExt cx="999072" cy="1427297"/>
          </a:xfrm>
        </p:grpSpPr>
        <p:grpSp>
          <p:nvGrpSpPr>
            <p:cNvPr id="241" name="グループ化 240"/>
            <p:cNvGrpSpPr/>
            <p:nvPr/>
          </p:nvGrpSpPr>
          <p:grpSpPr>
            <a:xfrm>
              <a:off x="4443253" y="1294190"/>
              <a:ext cx="360522" cy="1109286"/>
              <a:chOff x="2301240" y="1158240"/>
              <a:chExt cx="441960" cy="1013460"/>
            </a:xfrm>
          </p:grpSpPr>
          <p:sp>
            <p:nvSpPr>
              <p:cNvPr id="313" name="フリーフォーム 312"/>
              <p:cNvSpPr/>
              <p:nvPr/>
            </p:nvSpPr>
            <p:spPr>
              <a:xfrm>
                <a:off x="2301240" y="1158240"/>
                <a:ext cx="129540" cy="1013460"/>
              </a:xfrm>
              <a:custGeom>
                <a:avLst/>
                <a:gdLst>
                  <a:gd name="connsiteX0" fmla="*/ 175260 w 175260"/>
                  <a:gd name="connsiteY0" fmla="*/ 0 h 967740"/>
                  <a:gd name="connsiteX1" fmla="*/ 144780 w 175260"/>
                  <a:gd name="connsiteY1" fmla="*/ 411480 h 967740"/>
                  <a:gd name="connsiteX2" fmla="*/ 45720 w 175260"/>
                  <a:gd name="connsiteY2" fmla="*/ 838200 h 967740"/>
                  <a:gd name="connsiteX3" fmla="*/ 0 w 175260"/>
                  <a:gd name="connsiteY3" fmla="*/ 967740 h 967740"/>
                  <a:gd name="connsiteX0" fmla="*/ 175260 w 175260"/>
                  <a:gd name="connsiteY0" fmla="*/ 0 h 967740"/>
                  <a:gd name="connsiteX1" fmla="*/ 144781 w 175260"/>
                  <a:gd name="connsiteY1" fmla="*/ 418756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0 w 175260"/>
                  <a:gd name="connsiteY1" fmla="*/ 967740 h 967740"/>
                  <a:gd name="connsiteX0" fmla="*/ 175260 w 175568"/>
                  <a:gd name="connsiteY0" fmla="*/ 0 h 967740"/>
                  <a:gd name="connsiteX1" fmla="*/ 0 w 175568"/>
                  <a:gd name="connsiteY1" fmla="*/ 967740 h 967740"/>
                  <a:gd name="connsiteX0" fmla="*/ 175260 w 175260"/>
                  <a:gd name="connsiteY0" fmla="*/ 0 h 967740"/>
                  <a:gd name="connsiteX1" fmla="*/ 0 w 175260"/>
                  <a:gd name="connsiteY1" fmla="*/ 967740 h 967740"/>
                  <a:gd name="connsiteX0" fmla="*/ 175260 w 175260"/>
                  <a:gd name="connsiteY0" fmla="*/ 0 h 967740"/>
                  <a:gd name="connsiteX1" fmla="*/ 0 w 175260"/>
                  <a:gd name="connsiteY1" fmla="*/ 967740 h 967740"/>
                </a:gdLst>
                <a:ahLst/>
                <a:cxnLst>
                  <a:cxn ang="0">
                    <a:pos x="connsiteX0" y="connsiteY0"/>
                  </a:cxn>
                  <a:cxn ang="0">
                    <a:pos x="connsiteX1" y="connsiteY1"/>
                  </a:cxn>
                </a:cxnLst>
                <a:rect l="l" t="t" r="r" b="b"/>
                <a:pathLst>
                  <a:path w="175260" h="967740">
                    <a:moveTo>
                      <a:pt x="175260" y="0"/>
                    </a:moveTo>
                    <a:cubicBezTo>
                      <a:pt x="160655" y="337132"/>
                      <a:pt x="135096" y="543293"/>
                      <a:pt x="0" y="967740"/>
                    </a:cubicBez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リーフォーム 313"/>
              <p:cNvSpPr/>
              <p:nvPr/>
            </p:nvSpPr>
            <p:spPr>
              <a:xfrm flipH="1">
                <a:off x="2613660" y="1158240"/>
                <a:ext cx="129540" cy="1013460"/>
              </a:xfrm>
              <a:custGeom>
                <a:avLst/>
                <a:gdLst>
                  <a:gd name="connsiteX0" fmla="*/ 175260 w 175260"/>
                  <a:gd name="connsiteY0" fmla="*/ 0 h 967740"/>
                  <a:gd name="connsiteX1" fmla="*/ 144780 w 175260"/>
                  <a:gd name="connsiteY1" fmla="*/ 411480 h 967740"/>
                  <a:gd name="connsiteX2" fmla="*/ 45720 w 175260"/>
                  <a:gd name="connsiteY2" fmla="*/ 838200 h 967740"/>
                  <a:gd name="connsiteX3" fmla="*/ 0 w 175260"/>
                  <a:gd name="connsiteY3" fmla="*/ 967740 h 967740"/>
                  <a:gd name="connsiteX0" fmla="*/ 175260 w 175260"/>
                  <a:gd name="connsiteY0" fmla="*/ 0 h 967740"/>
                  <a:gd name="connsiteX1" fmla="*/ 144781 w 175260"/>
                  <a:gd name="connsiteY1" fmla="*/ 418756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45720 w 175260"/>
                  <a:gd name="connsiteY2" fmla="*/ 838200 h 967740"/>
                  <a:gd name="connsiteX3" fmla="*/ 0 w 175260"/>
                  <a:gd name="connsiteY3"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133827 w 175260"/>
                  <a:gd name="connsiteY1" fmla="*/ 367823 h 967740"/>
                  <a:gd name="connsiteX2" fmla="*/ 0 w 175260"/>
                  <a:gd name="connsiteY2" fmla="*/ 967740 h 967740"/>
                  <a:gd name="connsiteX0" fmla="*/ 175260 w 175260"/>
                  <a:gd name="connsiteY0" fmla="*/ 0 h 967740"/>
                  <a:gd name="connsiteX1" fmla="*/ 0 w 175260"/>
                  <a:gd name="connsiteY1" fmla="*/ 967740 h 967740"/>
                  <a:gd name="connsiteX0" fmla="*/ 175260 w 175568"/>
                  <a:gd name="connsiteY0" fmla="*/ 0 h 967740"/>
                  <a:gd name="connsiteX1" fmla="*/ 0 w 175568"/>
                  <a:gd name="connsiteY1" fmla="*/ 967740 h 967740"/>
                  <a:gd name="connsiteX0" fmla="*/ 175260 w 175260"/>
                  <a:gd name="connsiteY0" fmla="*/ 0 h 967740"/>
                  <a:gd name="connsiteX1" fmla="*/ 0 w 175260"/>
                  <a:gd name="connsiteY1" fmla="*/ 967740 h 967740"/>
                  <a:gd name="connsiteX0" fmla="*/ 175260 w 175260"/>
                  <a:gd name="connsiteY0" fmla="*/ 0 h 967740"/>
                  <a:gd name="connsiteX1" fmla="*/ 0 w 175260"/>
                  <a:gd name="connsiteY1" fmla="*/ 967740 h 967740"/>
                </a:gdLst>
                <a:ahLst/>
                <a:cxnLst>
                  <a:cxn ang="0">
                    <a:pos x="connsiteX0" y="connsiteY0"/>
                  </a:cxn>
                  <a:cxn ang="0">
                    <a:pos x="connsiteX1" y="connsiteY1"/>
                  </a:cxn>
                </a:cxnLst>
                <a:rect l="l" t="t" r="r" b="b"/>
                <a:pathLst>
                  <a:path w="175260" h="967740">
                    <a:moveTo>
                      <a:pt x="175260" y="0"/>
                    </a:moveTo>
                    <a:cubicBezTo>
                      <a:pt x="160655" y="337132"/>
                      <a:pt x="135096" y="543293"/>
                      <a:pt x="0" y="967740"/>
                    </a:cubicBez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2" name="グループ化 241"/>
            <p:cNvGrpSpPr/>
            <p:nvPr/>
          </p:nvGrpSpPr>
          <p:grpSpPr>
            <a:xfrm>
              <a:off x="4469024" y="2242972"/>
              <a:ext cx="308981" cy="165366"/>
              <a:chOff x="2357649" y="1999494"/>
              <a:chExt cx="330236" cy="114799"/>
            </a:xfrm>
          </p:grpSpPr>
          <p:grpSp>
            <p:nvGrpSpPr>
              <p:cNvPr id="309" name="グループ化 308"/>
              <p:cNvGrpSpPr/>
              <p:nvPr/>
            </p:nvGrpSpPr>
            <p:grpSpPr>
              <a:xfrm>
                <a:off x="2357649" y="1999494"/>
                <a:ext cx="330236" cy="114799"/>
                <a:chOff x="2990727" y="2120556"/>
                <a:chExt cx="330236" cy="114799"/>
              </a:xfrm>
            </p:grpSpPr>
            <p:cxnSp>
              <p:nvCxnSpPr>
                <p:cNvPr id="311" name="直線コネクタ 310"/>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0" name="直線コネクタ 309"/>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3" name="グループ化 242"/>
            <p:cNvGrpSpPr/>
            <p:nvPr/>
          </p:nvGrpSpPr>
          <p:grpSpPr>
            <a:xfrm>
              <a:off x="4482346" y="2041676"/>
              <a:ext cx="273502" cy="198106"/>
              <a:chOff x="2357649" y="1999494"/>
              <a:chExt cx="330236" cy="114799"/>
            </a:xfrm>
          </p:grpSpPr>
          <p:grpSp>
            <p:nvGrpSpPr>
              <p:cNvPr id="305" name="グループ化 304"/>
              <p:cNvGrpSpPr/>
              <p:nvPr/>
            </p:nvGrpSpPr>
            <p:grpSpPr>
              <a:xfrm>
                <a:off x="2357649" y="1999494"/>
                <a:ext cx="330236" cy="114799"/>
                <a:chOff x="2990727" y="2120556"/>
                <a:chExt cx="330236" cy="114799"/>
              </a:xfrm>
            </p:grpSpPr>
            <p:cxnSp>
              <p:nvCxnSpPr>
                <p:cNvPr id="307" name="直線コネクタ 306"/>
                <p:cNvCxnSpPr/>
                <p:nvPr/>
              </p:nvCxnSpPr>
              <p:spPr>
                <a:xfrm>
                  <a:off x="3031799" y="2124761"/>
                  <a:ext cx="289164" cy="11059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6" name="直線コネクタ 305"/>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4" name="グループ化 243"/>
            <p:cNvGrpSpPr/>
            <p:nvPr/>
          </p:nvGrpSpPr>
          <p:grpSpPr>
            <a:xfrm>
              <a:off x="4504550" y="1860248"/>
              <a:ext cx="237929" cy="188685"/>
              <a:chOff x="2990727" y="2120556"/>
              <a:chExt cx="330236" cy="114799"/>
            </a:xfrm>
          </p:grpSpPr>
          <p:cxnSp>
            <p:nvCxnSpPr>
              <p:cNvPr id="303" name="直線コネクタ 302"/>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5" name="グループ化 244"/>
            <p:cNvGrpSpPr/>
            <p:nvPr/>
          </p:nvGrpSpPr>
          <p:grpSpPr>
            <a:xfrm>
              <a:off x="4517872" y="1737303"/>
              <a:ext cx="211285" cy="122945"/>
              <a:chOff x="2357649" y="1999494"/>
              <a:chExt cx="330236" cy="114799"/>
            </a:xfrm>
          </p:grpSpPr>
          <p:grpSp>
            <p:nvGrpSpPr>
              <p:cNvPr id="299" name="グループ化 298"/>
              <p:cNvGrpSpPr/>
              <p:nvPr/>
            </p:nvGrpSpPr>
            <p:grpSpPr>
              <a:xfrm>
                <a:off x="2357649" y="1999494"/>
                <a:ext cx="330236" cy="114799"/>
                <a:chOff x="2990727" y="2120556"/>
                <a:chExt cx="330236" cy="114799"/>
              </a:xfrm>
            </p:grpSpPr>
            <p:cxnSp>
              <p:nvCxnSpPr>
                <p:cNvPr id="301" name="直線コネクタ 300"/>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0" name="直線コネクタ 299"/>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6" name="グループ化 245"/>
            <p:cNvGrpSpPr/>
            <p:nvPr/>
          </p:nvGrpSpPr>
          <p:grpSpPr>
            <a:xfrm>
              <a:off x="4526929" y="1571128"/>
              <a:ext cx="193170" cy="165366"/>
              <a:chOff x="2990727" y="2120556"/>
              <a:chExt cx="330236" cy="114799"/>
            </a:xfrm>
          </p:grpSpPr>
          <p:cxnSp>
            <p:nvCxnSpPr>
              <p:cNvPr id="297" name="直線コネクタ 296"/>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7" name="グループ化 246"/>
            <p:cNvGrpSpPr/>
            <p:nvPr/>
          </p:nvGrpSpPr>
          <p:grpSpPr>
            <a:xfrm>
              <a:off x="4531370" y="1463524"/>
              <a:ext cx="184288" cy="102032"/>
              <a:chOff x="2357649" y="1999494"/>
              <a:chExt cx="330236" cy="114799"/>
            </a:xfrm>
          </p:grpSpPr>
          <p:grpSp>
            <p:nvGrpSpPr>
              <p:cNvPr id="293" name="グループ化 292"/>
              <p:cNvGrpSpPr/>
              <p:nvPr/>
            </p:nvGrpSpPr>
            <p:grpSpPr>
              <a:xfrm>
                <a:off x="2357649" y="1999494"/>
                <a:ext cx="330236" cy="114799"/>
                <a:chOff x="2990727" y="2120556"/>
                <a:chExt cx="330236" cy="114799"/>
              </a:xfrm>
            </p:grpSpPr>
            <p:cxnSp>
              <p:nvCxnSpPr>
                <p:cNvPr id="295" name="直線コネクタ 294"/>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94" name="直線コネクタ 293"/>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4539784" y="1304206"/>
              <a:ext cx="167460" cy="165366"/>
              <a:chOff x="2357649" y="1999494"/>
              <a:chExt cx="330236" cy="114799"/>
            </a:xfrm>
          </p:grpSpPr>
          <p:grpSp>
            <p:nvGrpSpPr>
              <p:cNvPr id="289" name="グループ化 288"/>
              <p:cNvGrpSpPr/>
              <p:nvPr/>
            </p:nvGrpSpPr>
            <p:grpSpPr>
              <a:xfrm>
                <a:off x="2357649" y="1999494"/>
                <a:ext cx="330236" cy="114799"/>
                <a:chOff x="2990727" y="2120556"/>
                <a:chExt cx="330236" cy="114799"/>
              </a:xfrm>
            </p:grpSpPr>
            <p:cxnSp>
              <p:nvCxnSpPr>
                <p:cNvPr id="291" name="直線コネクタ 290"/>
                <p:cNvCxnSpPr/>
                <p:nvPr/>
              </p:nvCxnSpPr>
              <p:spPr>
                <a:xfrm>
                  <a:off x="3006183"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flipH="1">
                  <a:off x="2990727" y="2120556"/>
                  <a:ext cx="314780" cy="11479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90" name="直線コネクタ 289"/>
              <p:cNvCxnSpPr/>
              <p:nvPr/>
            </p:nvCxnSpPr>
            <p:spPr>
              <a:xfrm flipH="1">
                <a:off x="2359098" y="2111717"/>
                <a:ext cx="327338"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49" name="直線コネクタ 248"/>
            <p:cNvCxnSpPr>
              <a:endCxn id="251" idx="0"/>
            </p:cNvCxnSpPr>
            <p:nvPr/>
          </p:nvCxnSpPr>
          <p:spPr>
            <a:xfrm flipH="1" flipV="1">
              <a:off x="4343718" y="1293678"/>
              <a:ext cx="204092" cy="17226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a:endCxn id="251" idx="1"/>
            </p:cNvCxnSpPr>
            <p:nvPr/>
          </p:nvCxnSpPr>
          <p:spPr>
            <a:xfrm flipV="1">
              <a:off x="4702629" y="1293678"/>
              <a:ext cx="200681" cy="17226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51" name="フリーフォーム 250"/>
            <p:cNvSpPr/>
            <p:nvPr/>
          </p:nvSpPr>
          <p:spPr>
            <a:xfrm flipV="1">
              <a:off x="4343718" y="1293678"/>
              <a:ext cx="559592"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2" name="直線コネクタ 251"/>
            <p:cNvCxnSpPr/>
            <p:nvPr/>
          </p:nvCxnSpPr>
          <p:spPr>
            <a:xfrm flipH="1">
              <a:off x="4470400" y="1293717"/>
              <a:ext cx="74292" cy="10207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p:nvPr/>
          </p:nvCxnSpPr>
          <p:spPr>
            <a:xfrm>
              <a:off x="4702336" y="1293717"/>
              <a:ext cx="82540" cy="106912"/>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4" name="グループ化 253"/>
            <p:cNvGrpSpPr/>
            <p:nvPr/>
          </p:nvGrpSpPr>
          <p:grpSpPr>
            <a:xfrm>
              <a:off x="4227514" y="1562667"/>
              <a:ext cx="792000" cy="169424"/>
              <a:chOff x="4227514" y="1482876"/>
              <a:chExt cx="792000" cy="157330"/>
            </a:xfrm>
          </p:grpSpPr>
          <p:cxnSp>
            <p:nvCxnSpPr>
              <p:cNvPr id="278" name="直線コネクタ 277"/>
              <p:cNvCxnSpPr>
                <a:stCxn id="280" idx="0"/>
              </p:cNvCxnSpPr>
              <p:nvPr/>
            </p:nvCxnSpPr>
            <p:spPr>
              <a:xfrm flipV="1">
                <a:off x="4227514" y="1485900"/>
                <a:ext cx="306386" cy="15430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a:endCxn id="280" idx="1"/>
              </p:cNvCxnSpPr>
              <p:nvPr/>
            </p:nvCxnSpPr>
            <p:spPr>
              <a:xfrm>
                <a:off x="4712305" y="1482876"/>
                <a:ext cx="307209" cy="15733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80" name="フリーフォーム 279"/>
              <p:cNvSpPr/>
              <p:nvPr/>
            </p:nvSpPr>
            <p:spPr>
              <a:xfrm>
                <a:off x="4227514" y="1640206"/>
                <a:ext cx="792000"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1" name="グループ化 280"/>
              <p:cNvGrpSpPr/>
              <p:nvPr/>
            </p:nvGrpSpPr>
            <p:grpSpPr>
              <a:xfrm>
                <a:off x="4351867" y="1524000"/>
                <a:ext cx="179009" cy="116114"/>
                <a:chOff x="4351867" y="1524000"/>
                <a:chExt cx="179009" cy="116114"/>
              </a:xfrm>
            </p:grpSpPr>
            <p:cxnSp>
              <p:nvCxnSpPr>
                <p:cNvPr id="286" name="直線コネクタ 285"/>
                <p:cNvCxnSpPr/>
                <p:nvPr/>
              </p:nvCxnSpPr>
              <p:spPr>
                <a:xfrm>
                  <a:off x="4463143" y="1524000"/>
                  <a:ext cx="67733" cy="108857"/>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2" name="グループ化 281"/>
              <p:cNvGrpSpPr/>
              <p:nvPr/>
            </p:nvGrpSpPr>
            <p:grpSpPr>
              <a:xfrm flipH="1">
                <a:off x="4714725" y="1521581"/>
                <a:ext cx="179009" cy="116114"/>
                <a:chOff x="4351867" y="1524000"/>
                <a:chExt cx="179009" cy="116114"/>
              </a:xfrm>
            </p:grpSpPr>
            <p:cxnSp>
              <p:nvCxnSpPr>
                <p:cNvPr id="283" name="直線コネクタ 282"/>
                <p:cNvCxnSpPr/>
                <p:nvPr/>
              </p:nvCxnSpPr>
              <p:spPr>
                <a:xfrm>
                  <a:off x="4463143" y="1524000"/>
                  <a:ext cx="67733" cy="108857"/>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55" name="フリーフォーム 254"/>
            <p:cNvSpPr/>
            <p:nvPr/>
          </p:nvSpPr>
          <p:spPr>
            <a:xfrm>
              <a:off x="4124475" y="2046475"/>
              <a:ext cx="999068" cy="0"/>
            </a:xfrm>
            <a:custGeom>
              <a:avLst/>
              <a:gdLst>
                <a:gd name="connsiteX0" fmla="*/ 0 w 361950"/>
                <a:gd name="connsiteY0" fmla="*/ 0 h 0"/>
                <a:gd name="connsiteX1" fmla="*/ 361950 w 361950"/>
                <a:gd name="connsiteY1" fmla="*/ 0 h 0"/>
              </a:gdLst>
              <a:ahLst/>
              <a:cxnLst>
                <a:cxn ang="0">
                  <a:pos x="connsiteX0" y="connsiteY0"/>
                </a:cxn>
                <a:cxn ang="0">
                  <a:pos x="connsiteX1" y="connsiteY1"/>
                </a:cxn>
              </a:cxnLst>
              <a:rect l="l" t="t" r="r" b="b"/>
              <a:pathLst>
                <a:path w="361950">
                  <a:moveTo>
                    <a:pt x="0" y="0"/>
                  </a:moveTo>
                  <a:lnTo>
                    <a:pt x="361950" y="0"/>
                  </a:lnTo>
                </a:path>
              </a:pathLst>
            </a:cu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6" name="グループ化 255"/>
            <p:cNvGrpSpPr/>
            <p:nvPr/>
          </p:nvGrpSpPr>
          <p:grpSpPr>
            <a:xfrm>
              <a:off x="4124471" y="1850231"/>
              <a:ext cx="399900" cy="196244"/>
              <a:chOff x="4097401" y="1850231"/>
              <a:chExt cx="426255" cy="196244"/>
            </a:xfrm>
          </p:grpSpPr>
          <p:cxnSp>
            <p:nvCxnSpPr>
              <p:cNvPr id="273" name="直線コネクタ 272"/>
              <p:cNvCxnSpPr>
                <a:stCxn id="255" idx="0"/>
              </p:cNvCxnSpPr>
              <p:nvPr/>
            </p:nvCxnSpPr>
            <p:spPr>
              <a:xfrm flipV="1">
                <a:off x="4097401" y="1850231"/>
                <a:ext cx="426255" cy="19624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4" name="グループ化 273"/>
              <p:cNvGrpSpPr/>
              <p:nvPr/>
            </p:nvGrpSpPr>
            <p:grpSpPr>
              <a:xfrm>
                <a:off x="4281344" y="1897582"/>
                <a:ext cx="218631" cy="146396"/>
                <a:chOff x="4351867" y="1524000"/>
                <a:chExt cx="173317" cy="116114"/>
              </a:xfrm>
            </p:grpSpPr>
            <p:cxnSp>
              <p:nvCxnSpPr>
                <p:cNvPr id="275" name="直線コネクタ 274"/>
                <p:cNvCxnSpPr/>
                <p:nvPr/>
              </p:nvCxnSpPr>
              <p:spPr>
                <a:xfrm>
                  <a:off x="4463143" y="1524000"/>
                  <a:ext cx="62041" cy="11416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57" name="グループ化 256"/>
            <p:cNvGrpSpPr/>
            <p:nvPr/>
          </p:nvGrpSpPr>
          <p:grpSpPr>
            <a:xfrm>
              <a:off x="4729160" y="1854990"/>
              <a:ext cx="394380" cy="191481"/>
              <a:chOff x="4720981" y="1845733"/>
              <a:chExt cx="414972" cy="200859"/>
            </a:xfrm>
          </p:grpSpPr>
          <p:cxnSp>
            <p:nvCxnSpPr>
              <p:cNvPr id="268" name="直線コネクタ 267"/>
              <p:cNvCxnSpPr>
                <a:endCxn id="255" idx="1"/>
              </p:cNvCxnSpPr>
              <p:nvPr/>
            </p:nvCxnSpPr>
            <p:spPr>
              <a:xfrm>
                <a:off x="4720981" y="1845733"/>
                <a:ext cx="414972" cy="200859"/>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9" name="グループ化 268"/>
              <p:cNvGrpSpPr/>
              <p:nvPr/>
            </p:nvGrpSpPr>
            <p:grpSpPr>
              <a:xfrm flipH="1">
                <a:off x="4739067" y="1894532"/>
                <a:ext cx="225811" cy="146396"/>
                <a:chOff x="4351867" y="1524000"/>
                <a:chExt cx="179009" cy="116114"/>
              </a:xfrm>
            </p:grpSpPr>
            <p:cxnSp>
              <p:nvCxnSpPr>
                <p:cNvPr id="270" name="直線コネクタ 269"/>
                <p:cNvCxnSpPr/>
                <p:nvPr/>
              </p:nvCxnSpPr>
              <p:spPr>
                <a:xfrm>
                  <a:off x="4463143" y="1524000"/>
                  <a:ext cx="67733" cy="108857"/>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flipH="1">
                  <a:off x="4407505" y="1526419"/>
                  <a:ext cx="53219" cy="106438"/>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a:off x="4351867" y="1579638"/>
                  <a:ext cx="58057" cy="60476"/>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58" name="グループ化 257"/>
            <p:cNvGrpSpPr/>
            <p:nvPr/>
          </p:nvGrpSpPr>
          <p:grpSpPr>
            <a:xfrm>
              <a:off x="4241800" y="2403476"/>
              <a:ext cx="374651" cy="317499"/>
              <a:chOff x="4241800" y="2403476"/>
              <a:chExt cx="374651" cy="317499"/>
            </a:xfrm>
          </p:grpSpPr>
          <p:cxnSp>
            <p:nvCxnSpPr>
              <p:cNvPr id="264" name="直線コネクタ 263"/>
              <p:cNvCxnSpPr>
                <a:stCxn id="313" idx="1"/>
              </p:cNvCxnSpPr>
              <p:nvPr/>
            </p:nvCxnSpPr>
            <p:spPr>
              <a:xfrm flipH="1">
                <a:off x="4251325" y="2403476"/>
                <a:ext cx="191928" cy="31432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flipH="1">
                <a:off x="4241800" y="2409825"/>
                <a:ext cx="374651" cy="3111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flipH="1" flipV="1">
                <a:off x="4441826" y="2413000"/>
                <a:ext cx="38099" cy="10477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flipH="1" flipV="1">
                <a:off x="4368800" y="2514600"/>
                <a:ext cx="120650" cy="63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9" name="グループ化 258"/>
            <p:cNvGrpSpPr/>
            <p:nvPr/>
          </p:nvGrpSpPr>
          <p:grpSpPr>
            <a:xfrm flipH="1">
              <a:off x="4629150" y="2403476"/>
              <a:ext cx="374651" cy="317499"/>
              <a:chOff x="4241800" y="2403476"/>
              <a:chExt cx="374651" cy="317499"/>
            </a:xfrm>
          </p:grpSpPr>
          <p:cxnSp>
            <p:nvCxnSpPr>
              <p:cNvPr id="260" name="直線コネクタ 259"/>
              <p:cNvCxnSpPr/>
              <p:nvPr/>
            </p:nvCxnSpPr>
            <p:spPr>
              <a:xfrm flipH="1">
                <a:off x="4251325" y="2403476"/>
                <a:ext cx="191928" cy="314324"/>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flipH="1">
                <a:off x="4241800" y="2409825"/>
                <a:ext cx="374651" cy="3111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flipH="1" flipV="1">
                <a:off x="4441826" y="2413000"/>
                <a:ext cx="38099" cy="104775"/>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flipH="1" flipV="1">
                <a:off x="4368800" y="2514600"/>
                <a:ext cx="120650" cy="635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40" name="フリーフォーム 239"/>
          <p:cNvSpPr/>
          <p:nvPr/>
        </p:nvSpPr>
        <p:spPr>
          <a:xfrm flipV="1">
            <a:off x="5574653" y="3048273"/>
            <a:ext cx="549421" cy="79938"/>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188720"/>
              <a:gd name="connsiteY0" fmla="*/ 385333 h 385333"/>
              <a:gd name="connsiteX1" fmla="*/ 1188720 w 1188720"/>
              <a:gd name="connsiteY1" fmla="*/ 29463 h 385333"/>
              <a:gd name="connsiteX0" fmla="*/ 0 w 1188720"/>
              <a:gd name="connsiteY0" fmla="*/ 396231 h 396231"/>
              <a:gd name="connsiteX1" fmla="*/ 1188720 w 1188720"/>
              <a:gd name="connsiteY1" fmla="*/ 40361 h 396231"/>
              <a:gd name="connsiteX0" fmla="*/ 0 w 1229360"/>
              <a:gd name="connsiteY0" fmla="*/ 440386 h 440386"/>
              <a:gd name="connsiteX1" fmla="*/ 1229360 w 1229360"/>
              <a:gd name="connsiteY1" fmla="*/ 35384 h 440386"/>
              <a:gd name="connsiteX0" fmla="*/ 0 w 1920240"/>
              <a:gd name="connsiteY0" fmla="*/ 418160 h 418160"/>
              <a:gd name="connsiteX1" fmla="*/ 1920240 w 1920240"/>
              <a:gd name="connsiteY1" fmla="*/ 37724 h 418160"/>
              <a:gd name="connsiteX0" fmla="*/ 0 w 1920240"/>
              <a:gd name="connsiteY0" fmla="*/ 514302 h 514302"/>
              <a:gd name="connsiteX1" fmla="*/ 1920240 w 1920240"/>
              <a:gd name="connsiteY1" fmla="*/ 133866 h 514302"/>
              <a:gd name="connsiteX0" fmla="*/ 0 w 1920240"/>
              <a:gd name="connsiteY0" fmla="*/ 539676 h 539676"/>
              <a:gd name="connsiteX1" fmla="*/ 1920240 w 1920240"/>
              <a:gd name="connsiteY1" fmla="*/ 159240 h 539676"/>
              <a:gd name="connsiteX0" fmla="*/ 0 w 1920240"/>
              <a:gd name="connsiteY0" fmla="*/ 507126 h 507126"/>
              <a:gd name="connsiteX1" fmla="*/ 1920240 w 1920240"/>
              <a:gd name="connsiteY1" fmla="*/ 126690 h 507126"/>
            </a:gdLst>
            <a:ahLst/>
            <a:cxnLst>
              <a:cxn ang="0">
                <a:pos x="connsiteX0" y="connsiteY0"/>
              </a:cxn>
              <a:cxn ang="0">
                <a:pos x="connsiteX1" y="connsiteY1"/>
              </a:cxn>
            </a:cxnLst>
            <a:rect l="l" t="t" r="r" b="b"/>
            <a:pathLst>
              <a:path w="1920240" h="507126">
                <a:moveTo>
                  <a:pt x="0" y="507126"/>
                </a:moveTo>
                <a:cubicBezTo>
                  <a:pt x="386080" y="82486"/>
                  <a:pt x="1292860" y="-164930"/>
                  <a:pt x="1920240" y="126690"/>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角丸四角形 314"/>
          <p:cNvSpPr/>
          <p:nvPr/>
        </p:nvSpPr>
        <p:spPr>
          <a:xfrm>
            <a:off x="6112043" y="2261937"/>
            <a:ext cx="2601828" cy="2457701"/>
          </a:xfrm>
          <a:prstGeom prst="roundRect">
            <a:avLst/>
          </a:prstGeom>
          <a:noFill/>
          <a:ln w="57150">
            <a:solidFill>
              <a:srgbClr val="FEC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テキスト ボックス 315"/>
          <p:cNvSpPr txBox="1"/>
          <p:nvPr/>
        </p:nvSpPr>
        <p:spPr>
          <a:xfrm>
            <a:off x="6822892" y="1852863"/>
            <a:ext cx="1180131" cy="369332"/>
          </a:xfrm>
          <a:prstGeom prst="rect">
            <a:avLst/>
          </a:prstGeom>
          <a:noFill/>
        </p:spPr>
        <p:txBody>
          <a:bodyPr wrap="none" rtlCol="0">
            <a:spAutoFit/>
          </a:bodyPr>
          <a:lstStyle/>
          <a:p>
            <a:r>
              <a:rPr kumimoji="1" lang="ja-JP" altLang="en-US" dirty="0" smtClean="0">
                <a:latin typeface="HGPｺﾞｼｯｸE" panose="020B0900000000000000" pitchFamily="50" charset="-128"/>
                <a:ea typeface="HGPｺﾞｼｯｸE" panose="020B0900000000000000" pitchFamily="50" charset="-128"/>
              </a:rPr>
              <a:t>でんちゅう</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326" name="直線コネクタ 325"/>
          <p:cNvCxnSpPr/>
          <p:nvPr/>
        </p:nvCxnSpPr>
        <p:spPr>
          <a:xfrm flipV="1">
            <a:off x="7217406" y="3027190"/>
            <a:ext cx="216000" cy="4333"/>
          </a:xfrm>
          <a:prstGeom prst="line">
            <a:avLst/>
          </a:prstGeom>
          <a:ln w="158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3" name="直方体 322"/>
          <p:cNvSpPr/>
          <p:nvPr/>
        </p:nvSpPr>
        <p:spPr>
          <a:xfrm>
            <a:off x="7349291" y="2810507"/>
            <a:ext cx="301481" cy="303356"/>
          </a:xfrm>
          <a:prstGeom prst="cube">
            <a:avLst>
              <a:gd name="adj" fmla="val 90779"/>
            </a:avLst>
          </a:prstGeom>
          <a:solidFill>
            <a:schemeClr val="bg1">
              <a:lumMod val="8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フリーフォーム 328"/>
          <p:cNvSpPr/>
          <p:nvPr/>
        </p:nvSpPr>
        <p:spPr>
          <a:xfrm flipV="1">
            <a:off x="6138330" y="3007901"/>
            <a:ext cx="1035742" cy="71291"/>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Lst>
            <a:ahLst/>
            <a:cxnLst>
              <a:cxn ang="0">
                <a:pos x="connsiteX0" y="connsiteY0"/>
              </a:cxn>
              <a:cxn ang="0">
                <a:pos x="connsiteX1" y="connsiteY1"/>
              </a:cxn>
            </a:cxnLst>
            <a:rect l="l" t="t" r="r" b="b"/>
            <a:pathLst>
              <a:path w="1294052" h="363431">
                <a:moveTo>
                  <a:pt x="0" y="9697"/>
                </a:moveTo>
                <a:cubicBezTo>
                  <a:pt x="536931" y="-30334"/>
                  <a:pt x="862659" y="47102"/>
                  <a:pt x="1294052" y="363431"/>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フリーフォーム 329"/>
          <p:cNvSpPr/>
          <p:nvPr/>
        </p:nvSpPr>
        <p:spPr>
          <a:xfrm flipV="1">
            <a:off x="6159997" y="2936181"/>
            <a:ext cx="1092079" cy="77560"/>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 name="connsiteX0" fmla="*/ 0 w 1294052"/>
              <a:gd name="connsiteY0" fmla="*/ 7614 h 361348"/>
              <a:gd name="connsiteX1" fmla="*/ 1294052 w 1294052"/>
              <a:gd name="connsiteY1" fmla="*/ 361348 h 361348"/>
            </a:gdLst>
            <a:ahLst/>
            <a:cxnLst>
              <a:cxn ang="0">
                <a:pos x="connsiteX0" y="connsiteY0"/>
              </a:cxn>
              <a:cxn ang="0">
                <a:pos x="connsiteX1" y="connsiteY1"/>
              </a:cxn>
            </a:cxnLst>
            <a:rect l="l" t="t" r="r" b="b"/>
            <a:pathLst>
              <a:path w="1294052" h="361348">
                <a:moveTo>
                  <a:pt x="0" y="7614"/>
                </a:moveTo>
                <a:cubicBezTo>
                  <a:pt x="536931" y="-32417"/>
                  <a:pt x="929416" y="85398"/>
                  <a:pt x="1294052" y="361348"/>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フリーフォーム 330"/>
          <p:cNvSpPr/>
          <p:nvPr/>
        </p:nvSpPr>
        <p:spPr>
          <a:xfrm flipV="1">
            <a:off x="6190333" y="2879843"/>
            <a:ext cx="1100745" cy="73673"/>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Lst>
            <a:ahLst/>
            <a:cxnLst>
              <a:cxn ang="0">
                <a:pos x="connsiteX0" y="connsiteY0"/>
              </a:cxn>
              <a:cxn ang="0">
                <a:pos x="connsiteX1" y="connsiteY1"/>
              </a:cxn>
            </a:cxnLst>
            <a:rect l="l" t="t" r="r" b="b"/>
            <a:pathLst>
              <a:path w="1294052" h="363431">
                <a:moveTo>
                  <a:pt x="0" y="9697"/>
                </a:moveTo>
                <a:cubicBezTo>
                  <a:pt x="536931" y="-30334"/>
                  <a:pt x="862659" y="47102"/>
                  <a:pt x="1294052" y="363431"/>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フリーフォーム 331"/>
          <p:cNvSpPr/>
          <p:nvPr/>
        </p:nvSpPr>
        <p:spPr>
          <a:xfrm flipV="1">
            <a:off x="7191407" y="3016136"/>
            <a:ext cx="251352" cy="4438"/>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 name="connsiteX0" fmla="*/ 0 w 1191351"/>
              <a:gd name="connsiteY0" fmla="*/ 143387 h 152633"/>
              <a:gd name="connsiteX1" fmla="*/ 1191351 w 1191351"/>
              <a:gd name="connsiteY1" fmla="*/ 152633 h 152633"/>
              <a:gd name="connsiteX0" fmla="*/ 0 w 1191351"/>
              <a:gd name="connsiteY0" fmla="*/ 26033 h 35279"/>
              <a:gd name="connsiteX1" fmla="*/ 1191351 w 1191351"/>
              <a:gd name="connsiteY1" fmla="*/ 35279 h 35279"/>
            </a:gdLst>
            <a:ahLst/>
            <a:cxnLst>
              <a:cxn ang="0">
                <a:pos x="connsiteX0" y="connsiteY0"/>
              </a:cxn>
              <a:cxn ang="0">
                <a:pos x="connsiteX1" y="connsiteY1"/>
              </a:cxn>
            </a:cxnLst>
            <a:rect l="l" t="t" r="r" b="b"/>
            <a:pathLst>
              <a:path w="1191351" h="35279">
                <a:moveTo>
                  <a:pt x="0" y="26033"/>
                </a:moveTo>
                <a:cubicBezTo>
                  <a:pt x="536931" y="-13998"/>
                  <a:pt x="575091" y="-5461"/>
                  <a:pt x="1191351" y="35279"/>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フリーフォーム 332"/>
          <p:cNvSpPr/>
          <p:nvPr/>
        </p:nvSpPr>
        <p:spPr>
          <a:xfrm flipV="1">
            <a:off x="7252078" y="2951131"/>
            <a:ext cx="251352" cy="4438"/>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 name="connsiteX0" fmla="*/ 0 w 1191351"/>
              <a:gd name="connsiteY0" fmla="*/ 143387 h 152633"/>
              <a:gd name="connsiteX1" fmla="*/ 1191351 w 1191351"/>
              <a:gd name="connsiteY1" fmla="*/ 152633 h 152633"/>
              <a:gd name="connsiteX0" fmla="*/ 0 w 1191351"/>
              <a:gd name="connsiteY0" fmla="*/ 26033 h 35279"/>
              <a:gd name="connsiteX1" fmla="*/ 1191351 w 1191351"/>
              <a:gd name="connsiteY1" fmla="*/ 35279 h 35279"/>
            </a:gdLst>
            <a:ahLst/>
            <a:cxnLst>
              <a:cxn ang="0">
                <a:pos x="connsiteX0" y="connsiteY0"/>
              </a:cxn>
              <a:cxn ang="0">
                <a:pos x="connsiteX1" y="connsiteY1"/>
              </a:cxn>
            </a:cxnLst>
            <a:rect l="l" t="t" r="r" b="b"/>
            <a:pathLst>
              <a:path w="1191351" h="35279">
                <a:moveTo>
                  <a:pt x="0" y="26033"/>
                </a:moveTo>
                <a:cubicBezTo>
                  <a:pt x="536931" y="-13998"/>
                  <a:pt x="575091" y="-5461"/>
                  <a:pt x="1191351" y="35279"/>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6" name="直線コネクタ 335"/>
          <p:cNvCxnSpPr/>
          <p:nvPr/>
        </p:nvCxnSpPr>
        <p:spPr>
          <a:xfrm>
            <a:off x="7499095" y="2888512"/>
            <a:ext cx="7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8" name="フリーフォーム 337"/>
          <p:cNvSpPr/>
          <p:nvPr/>
        </p:nvSpPr>
        <p:spPr>
          <a:xfrm flipH="1" flipV="1">
            <a:off x="7442755" y="3016566"/>
            <a:ext cx="1228253" cy="64771"/>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Lst>
            <a:ahLst/>
            <a:cxnLst>
              <a:cxn ang="0">
                <a:pos x="connsiteX0" y="connsiteY0"/>
              </a:cxn>
              <a:cxn ang="0">
                <a:pos x="connsiteX1" y="connsiteY1"/>
              </a:cxn>
            </a:cxnLst>
            <a:rect l="l" t="t" r="r" b="b"/>
            <a:pathLst>
              <a:path w="1294052" h="363431">
                <a:moveTo>
                  <a:pt x="0" y="9697"/>
                </a:moveTo>
                <a:cubicBezTo>
                  <a:pt x="536931" y="-30334"/>
                  <a:pt x="862659" y="47102"/>
                  <a:pt x="1294052" y="363431"/>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フリーフォーム 338"/>
          <p:cNvSpPr/>
          <p:nvPr/>
        </p:nvSpPr>
        <p:spPr>
          <a:xfrm flipH="1" flipV="1">
            <a:off x="7520762" y="2959800"/>
            <a:ext cx="1159817" cy="47286"/>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Lst>
            <a:ahLst/>
            <a:cxnLst>
              <a:cxn ang="0">
                <a:pos x="connsiteX0" y="connsiteY0"/>
              </a:cxn>
              <a:cxn ang="0">
                <a:pos x="connsiteX1" y="connsiteY1"/>
              </a:cxn>
            </a:cxnLst>
            <a:rect l="l" t="t" r="r" b="b"/>
            <a:pathLst>
              <a:path w="1294052" h="363431">
                <a:moveTo>
                  <a:pt x="0" y="9697"/>
                </a:moveTo>
                <a:cubicBezTo>
                  <a:pt x="536931" y="-30334"/>
                  <a:pt x="862659" y="47102"/>
                  <a:pt x="1294052" y="363431"/>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フリーフォーム 339"/>
          <p:cNvSpPr/>
          <p:nvPr/>
        </p:nvSpPr>
        <p:spPr>
          <a:xfrm flipH="1" flipV="1">
            <a:off x="7590100" y="2897180"/>
            <a:ext cx="1102186" cy="49304"/>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1219200"/>
              <a:gd name="connsiteY0" fmla="*/ 424791 h 424791"/>
              <a:gd name="connsiteX1" fmla="*/ 1219200 w 1219200"/>
              <a:gd name="connsiteY1" fmla="*/ 56639 h 424791"/>
              <a:gd name="connsiteX0" fmla="*/ 0 w 1219200"/>
              <a:gd name="connsiteY0" fmla="*/ 368344 h 368344"/>
              <a:gd name="connsiteX1" fmla="*/ 1219200 w 1219200"/>
              <a:gd name="connsiteY1" fmla="*/ 192 h 368344"/>
              <a:gd name="connsiteX0" fmla="*/ 0 w 1097280"/>
              <a:gd name="connsiteY0" fmla="*/ 111089 h 111089"/>
              <a:gd name="connsiteX1" fmla="*/ 1097280 w 1097280"/>
              <a:gd name="connsiteY1" fmla="*/ 881 h 111089"/>
              <a:gd name="connsiteX0" fmla="*/ 0 w 1097280"/>
              <a:gd name="connsiteY0" fmla="*/ 156548 h 156548"/>
              <a:gd name="connsiteX1" fmla="*/ 1097280 w 1097280"/>
              <a:gd name="connsiteY1" fmla="*/ 46340 h 156548"/>
              <a:gd name="connsiteX0" fmla="*/ 0 w 1097280"/>
              <a:gd name="connsiteY0" fmla="*/ 171870 h 171870"/>
              <a:gd name="connsiteX1" fmla="*/ 1097280 w 1097280"/>
              <a:gd name="connsiteY1" fmla="*/ 61662 h 171870"/>
              <a:gd name="connsiteX0" fmla="*/ 0 w 1361440"/>
              <a:gd name="connsiteY0" fmla="*/ 34855 h 354556"/>
              <a:gd name="connsiteX1" fmla="*/ 1361440 w 1361440"/>
              <a:gd name="connsiteY1" fmla="*/ 354556 h 354556"/>
              <a:gd name="connsiteX0" fmla="*/ 0 w 1361440"/>
              <a:gd name="connsiteY0" fmla="*/ 54561 h 374262"/>
              <a:gd name="connsiteX1" fmla="*/ 1361440 w 1361440"/>
              <a:gd name="connsiteY1" fmla="*/ 374262 h 374262"/>
              <a:gd name="connsiteX0" fmla="*/ 0 w 1294052"/>
              <a:gd name="connsiteY0" fmla="*/ 49293 h 403027"/>
              <a:gd name="connsiteX1" fmla="*/ 1294052 w 1294052"/>
              <a:gd name="connsiteY1" fmla="*/ 403027 h 403027"/>
              <a:gd name="connsiteX0" fmla="*/ 0 w 1294052"/>
              <a:gd name="connsiteY0" fmla="*/ 9690 h 363424"/>
              <a:gd name="connsiteX1" fmla="*/ 1294052 w 1294052"/>
              <a:gd name="connsiteY1" fmla="*/ 363424 h 363424"/>
              <a:gd name="connsiteX0" fmla="*/ 0 w 1294052"/>
              <a:gd name="connsiteY0" fmla="*/ 7298 h 361032"/>
              <a:gd name="connsiteX1" fmla="*/ 1294052 w 1294052"/>
              <a:gd name="connsiteY1" fmla="*/ 361032 h 361032"/>
              <a:gd name="connsiteX0" fmla="*/ 0 w 1294052"/>
              <a:gd name="connsiteY0" fmla="*/ 9697 h 363431"/>
              <a:gd name="connsiteX1" fmla="*/ 1294052 w 1294052"/>
              <a:gd name="connsiteY1" fmla="*/ 363431 h 363431"/>
            </a:gdLst>
            <a:ahLst/>
            <a:cxnLst>
              <a:cxn ang="0">
                <a:pos x="connsiteX0" y="connsiteY0"/>
              </a:cxn>
              <a:cxn ang="0">
                <a:pos x="connsiteX1" y="connsiteY1"/>
              </a:cxn>
            </a:cxnLst>
            <a:rect l="l" t="t" r="r" b="b"/>
            <a:pathLst>
              <a:path w="1294052" h="363431">
                <a:moveTo>
                  <a:pt x="0" y="9697"/>
                </a:moveTo>
                <a:cubicBezTo>
                  <a:pt x="536931" y="-30334"/>
                  <a:pt x="862659" y="47102"/>
                  <a:pt x="1294052" y="363431"/>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3" name="直線コネクタ 342"/>
          <p:cNvCxnSpPr/>
          <p:nvPr/>
        </p:nvCxnSpPr>
        <p:spPr>
          <a:xfrm flipV="1">
            <a:off x="7280814" y="3447680"/>
            <a:ext cx="216000" cy="4333"/>
          </a:xfrm>
          <a:prstGeom prst="line">
            <a:avLst/>
          </a:prstGeom>
          <a:ln w="158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4" name="フリーフォーム 343"/>
          <p:cNvSpPr/>
          <p:nvPr/>
        </p:nvSpPr>
        <p:spPr>
          <a:xfrm flipV="1">
            <a:off x="6134501" y="3080313"/>
            <a:ext cx="971241" cy="761935"/>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Lst>
            <a:ahLst/>
            <a:cxnLst>
              <a:cxn ang="0">
                <a:pos x="connsiteX0" y="connsiteY0"/>
              </a:cxn>
              <a:cxn ang="0">
                <a:pos x="connsiteX1" y="connsiteY1"/>
              </a:cxn>
            </a:cxnLst>
            <a:rect l="l" t="t" r="r" b="b"/>
            <a:pathLst>
              <a:path w="822960" h="160020">
                <a:moveTo>
                  <a:pt x="0" y="0"/>
                </a:moveTo>
                <a:cubicBezTo>
                  <a:pt x="312796" y="29766"/>
                  <a:pt x="534563" y="57843"/>
                  <a:pt x="822960" y="160020"/>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フリーフォーム 344"/>
          <p:cNvSpPr/>
          <p:nvPr/>
        </p:nvSpPr>
        <p:spPr>
          <a:xfrm flipV="1">
            <a:off x="7650481" y="2843628"/>
            <a:ext cx="1024288" cy="465056"/>
          </a:xfrm>
          <a:custGeom>
            <a:avLst/>
            <a:gdLst>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0 h 160020"/>
              <a:gd name="connsiteX1" fmla="*/ 373380 w 822960"/>
              <a:gd name="connsiteY1" fmla="*/ 53340 h 160020"/>
              <a:gd name="connsiteX2" fmla="*/ 822960 w 822960"/>
              <a:gd name="connsiteY2" fmla="*/ 160020 h 160020"/>
              <a:gd name="connsiteX0" fmla="*/ 0 w 822960"/>
              <a:gd name="connsiteY0" fmla="*/ 19897 h 179917"/>
              <a:gd name="connsiteX1" fmla="*/ 373380 w 822960"/>
              <a:gd name="connsiteY1" fmla="*/ 73237 h 179917"/>
              <a:gd name="connsiteX2" fmla="*/ 822960 w 822960"/>
              <a:gd name="connsiteY2" fmla="*/ 179917 h 179917"/>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34836 h 194856"/>
              <a:gd name="connsiteX1" fmla="*/ 822960 w 822960"/>
              <a:gd name="connsiteY1" fmla="*/ 194856 h 194856"/>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822960"/>
              <a:gd name="connsiteY0" fmla="*/ 0 h 160020"/>
              <a:gd name="connsiteX1" fmla="*/ 822960 w 822960"/>
              <a:gd name="connsiteY1" fmla="*/ 160020 h 160020"/>
              <a:gd name="connsiteX0" fmla="*/ 0 w 731207"/>
              <a:gd name="connsiteY0" fmla="*/ 0 h 99376"/>
              <a:gd name="connsiteX1" fmla="*/ 731207 w 731207"/>
              <a:gd name="connsiteY1" fmla="*/ 99376 h 99376"/>
              <a:gd name="connsiteX0" fmla="*/ 0 w 731207"/>
              <a:gd name="connsiteY0" fmla="*/ 0 h 99376"/>
              <a:gd name="connsiteX1" fmla="*/ 731207 w 731207"/>
              <a:gd name="connsiteY1" fmla="*/ 99376 h 99376"/>
              <a:gd name="connsiteX0" fmla="*/ 0 w 731207"/>
              <a:gd name="connsiteY0" fmla="*/ 0 h 99376"/>
              <a:gd name="connsiteX1" fmla="*/ 731207 w 731207"/>
              <a:gd name="connsiteY1" fmla="*/ 99376 h 99376"/>
              <a:gd name="connsiteX0" fmla="*/ 0 w 914712"/>
              <a:gd name="connsiteY0" fmla="*/ 136042 h 136228"/>
              <a:gd name="connsiteX1" fmla="*/ 914712 w 914712"/>
              <a:gd name="connsiteY1" fmla="*/ 13056 h 136228"/>
              <a:gd name="connsiteX0" fmla="*/ 0 w 914712"/>
              <a:gd name="connsiteY0" fmla="*/ 122986 h 123319"/>
              <a:gd name="connsiteX1" fmla="*/ 914712 w 914712"/>
              <a:gd name="connsiteY1" fmla="*/ 0 h 123319"/>
              <a:gd name="connsiteX0" fmla="*/ 0 w 914712"/>
              <a:gd name="connsiteY0" fmla="*/ 122986 h 122986"/>
              <a:gd name="connsiteX1" fmla="*/ 914712 w 914712"/>
              <a:gd name="connsiteY1" fmla="*/ 0 h 122986"/>
            </a:gdLst>
            <a:ahLst/>
            <a:cxnLst>
              <a:cxn ang="0">
                <a:pos x="connsiteX0" y="connsiteY0"/>
              </a:cxn>
              <a:cxn ang="0">
                <a:pos x="connsiteX1" y="connsiteY1"/>
              </a:cxn>
            </a:cxnLst>
            <a:rect l="l" t="t" r="r" b="b"/>
            <a:pathLst>
              <a:path w="914712" h="122986">
                <a:moveTo>
                  <a:pt x="0" y="122986"/>
                </a:moveTo>
                <a:cubicBezTo>
                  <a:pt x="251628" y="39044"/>
                  <a:pt x="503978" y="24165"/>
                  <a:pt x="914712" y="0"/>
                </a:cubicBezTo>
              </a:path>
            </a:pathLst>
          </a:cu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雲形吹き出し 349"/>
          <p:cNvSpPr/>
          <p:nvPr/>
        </p:nvSpPr>
        <p:spPr>
          <a:xfrm rot="294223">
            <a:off x="3549316" y="794084"/>
            <a:ext cx="914400" cy="348915"/>
          </a:xfrm>
          <a:prstGeom prst="cloudCallout">
            <a:avLst>
              <a:gd name="adj1" fmla="val -18201"/>
              <a:gd name="adj2" fmla="val 24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雲形吹き出し 350"/>
          <p:cNvSpPr/>
          <p:nvPr/>
        </p:nvSpPr>
        <p:spPr>
          <a:xfrm rot="378370">
            <a:off x="5659939" y="912649"/>
            <a:ext cx="764215" cy="348915"/>
          </a:xfrm>
          <a:prstGeom prst="cloudCallout">
            <a:avLst>
              <a:gd name="adj1" fmla="val -18201"/>
              <a:gd name="adj2" fmla="val 24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下矢印 351"/>
          <p:cNvSpPr/>
          <p:nvPr/>
        </p:nvSpPr>
        <p:spPr>
          <a:xfrm rot="10800000">
            <a:off x="4620126" y="5005137"/>
            <a:ext cx="1564105" cy="1155032"/>
          </a:xfrm>
          <a:prstGeom prst="downArrow">
            <a:avLst>
              <a:gd name="adj1" fmla="val 76168"/>
              <a:gd name="adj2" fmla="val 50000"/>
            </a:avLst>
          </a:prstGeom>
          <a:gradFill>
            <a:gsLst>
              <a:gs pos="0">
                <a:srgbClr val="FEF4DA"/>
              </a:gs>
              <a:gs pos="100000">
                <a:srgbClr val="FFF0CD"/>
              </a:gs>
            </a:gsLst>
          </a:gradFill>
          <a:ln w="19050">
            <a:solidFill>
              <a:srgbClr val="AF9B7D"/>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53" name="下矢印 352"/>
          <p:cNvSpPr/>
          <p:nvPr/>
        </p:nvSpPr>
        <p:spPr>
          <a:xfrm rot="10800000">
            <a:off x="6232357" y="5005137"/>
            <a:ext cx="1564105" cy="1155032"/>
          </a:xfrm>
          <a:prstGeom prst="downArrow">
            <a:avLst>
              <a:gd name="adj1" fmla="val 76168"/>
              <a:gd name="adj2" fmla="val 50000"/>
            </a:avLst>
          </a:prstGeom>
          <a:gradFill>
            <a:gsLst>
              <a:gs pos="0">
                <a:srgbClr val="FEF4DA"/>
              </a:gs>
              <a:gs pos="100000">
                <a:srgbClr val="FFF0CD"/>
              </a:gs>
            </a:gsLst>
          </a:gradFill>
          <a:ln w="19050">
            <a:solidFill>
              <a:srgbClr val="AF9B7D"/>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54" name="正方形/長方形 353"/>
          <p:cNvSpPr/>
          <p:nvPr/>
        </p:nvSpPr>
        <p:spPr>
          <a:xfrm>
            <a:off x="5113421" y="5546557"/>
            <a:ext cx="252663" cy="300789"/>
          </a:xfrm>
          <a:prstGeom prst="rect">
            <a:avLst/>
          </a:prstGeom>
          <a:gradFill>
            <a:gsLst>
              <a:gs pos="0">
                <a:schemeClr val="accent1">
                  <a:lumMod val="110000"/>
                  <a:satMod val="105000"/>
                  <a:tint val="67000"/>
                </a:schemeClr>
              </a:gs>
              <a:gs pos="100000">
                <a:srgbClr val="D0E8F0"/>
              </a:gs>
            </a:gsLst>
          </a:gra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55" name="正方形/長方形 354"/>
          <p:cNvSpPr/>
          <p:nvPr/>
        </p:nvSpPr>
        <p:spPr>
          <a:xfrm>
            <a:off x="5462337" y="5546557"/>
            <a:ext cx="252663" cy="300789"/>
          </a:xfrm>
          <a:prstGeom prst="rect">
            <a:avLst/>
          </a:prstGeom>
          <a:gradFill>
            <a:gsLst>
              <a:gs pos="0">
                <a:schemeClr val="accent1">
                  <a:lumMod val="110000"/>
                  <a:satMod val="105000"/>
                  <a:tint val="67000"/>
                </a:schemeClr>
              </a:gs>
              <a:gs pos="100000">
                <a:srgbClr val="D0E8F0"/>
              </a:gs>
            </a:gsLst>
          </a:gra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56" name="正方形/長方形 355"/>
          <p:cNvSpPr/>
          <p:nvPr/>
        </p:nvSpPr>
        <p:spPr>
          <a:xfrm>
            <a:off x="6701589" y="5546557"/>
            <a:ext cx="252663" cy="300789"/>
          </a:xfrm>
          <a:prstGeom prst="rect">
            <a:avLst/>
          </a:prstGeom>
          <a:gradFill>
            <a:gsLst>
              <a:gs pos="0">
                <a:schemeClr val="accent1">
                  <a:lumMod val="110000"/>
                  <a:satMod val="105000"/>
                  <a:tint val="67000"/>
                </a:schemeClr>
              </a:gs>
              <a:gs pos="100000">
                <a:srgbClr val="D0E8F0"/>
              </a:gs>
            </a:gsLst>
          </a:gra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57" name="正方形/長方形 356"/>
          <p:cNvSpPr/>
          <p:nvPr/>
        </p:nvSpPr>
        <p:spPr>
          <a:xfrm>
            <a:off x="7050505" y="5546557"/>
            <a:ext cx="252663" cy="300789"/>
          </a:xfrm>
          <a:prstGeom prst="rect">
            <a:avLst/>
          </a:prstGeom>
          <a:gradFill>
            <a:gsLst>
              <a:gs pos="0">
                <a:schemeClr val="accent1">
                  <a:lumMod val="110000"/>
                  <a:satMod val="105000"/>
                  <a:tint val="67000"/>
                </a:schemeClr>
              </a:gs>
              <a:gs pos="100000">
                <a:srgbClr val="D0E8F0"/>
              </a:gs>
            </a:gsLst>
          </a:gra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59" name="右矢印 358"/>
          <p:cNvSpPr/>
          <p:nvPr/>
        </p:nvSpPr>
        <p:spPr>
          <a:xfrm>
            <a:off x="5919537" y="2562725"/>
            <a:ext cx="469232"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60" name="右矢印 359"/>
          <p:cNvSpPr/>
          <p:nvPr/>
        </p:nvSpPr>
        <p:spPr>
          <a:xfrm rot="5614992">
            <a:off x="6424862" y="4559967"/>
            <a:ext cx="469232"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grpSp>
        <p:nvGrpSpPr>
          <p:cNvPr id="361" name="グループ化 360"/>
          <p:cNvGrpSpPr/>
          <p:nvPr/>
        </p:nvGrpSpPr>
        <p:grpSpPr>
          <a:xfrm flipH="1">
            <a:off x="1859368" y="4752474"/>
            <a:ext cx="1703458" cy="1554460"/>
            <a:chOff x="259168" y="429365"/>
            <a:chExt cx="3108218" cy="2836349"/>
          </a:xfrm>
        </p:grpSpPr>
        <p:grpSp>
          <p:nvGrpSpPr>
            <p:cNvPr id="362" name="グループ化 361"/>
            <p:cNvGrpSpPr/>
            <p:nvPr/>
          </p:nvGrpSpPr>
          <p:grpSpPr>
            <a:xfrm>
              <a:off x="935754" y="429365"/>
              <a:ext cx="900932" cy="1894912"/>
              <a:chOff x="6352903" y="4137930"/>
              <a:chExt cx="698643" cy="1469442"/>
            </a:xfrm>
          </p:grpSpPr>
          <p:sp>
            <p:nvSpPr>
              <p:cNvPr id="368" name="台形 367"/>
              <p:cNvSpPr/>
              <p:nvPr/>
            </p:nvSpPr>
            <p:spPr>
              <a:xfrm rot="5400000">
                <a:off x="5967504" y="4523329"/>
                <a:ext cx="1469442" cy="698643"/>
              </a:xfrm>
              <a:prstGeom prst="trapezoid">
                <a:avLst>
                  <a:gd name="adj" fmla="val 8651"/>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台形 59"/>
              <p:cNvSpPr/>
              <p:nvPr/>
            </p:nvSpPr>
            <p:spPr>
              <a:xfrm rot="5400000">
                <a:off x="6538530" y="4337260"/>
                <a:ext cx="404114" cy="409170"/>
              </a:xfrm>
              <a:custGeom>
                <a:avLst/>
                <a:gdLst>
                  <a:gd name="connsiteX0" fmla="*/ 0 w 399441"/>
                  <a:gd name="connsiteY0" fmla="*/ 416284 h 416284"/>
                  <a:gd name="connsiteX1" fmla="*/ 34468 w 399441"/>
                  <a:gd name="connsiteY1" fmla="*/ 0 h 416284"/>
                  <a:gd name="connsiteX2" fmla="*/ 364973 w 399441"/>
                  <a:gd name="connsiteY2" fmla="*/ 0 h 416284"/>
                  <a:gd name="connsiteX3" fmla="*/ 399441 w 399441"/>
                  <a:gd name="connsiteY3" fmla="*/ 416284 h 416284"/>
                  <a:gd name="connsiteX4" fmla="*/ 0 w 399441"/>
                  <a:gd name="connsiteY4" fmla="*/ 416284 h 416284"/>
                  <a:gd name="connsiteX0" fmla="*/ 0 w 404114"/>
                  <a:gd name="connsiteY0" fmla="*/ 416285 h 416285"/>
                  <a:gd name="connsiteX1" fmla="*/ 34468 w 404114"/>
                  <a:gd name="connsiteY1" fmla="*/ 1 h 416285"/>
                  <a:gd name="connsiteX2" fmla="*/ 404114 w 404114"/>
                  <a:gd name="connsiteY2" fmla="*/ 0 h 416285"/>
                  <a:gd name="connsiteX3" fmla="*/ 399441 w 404114"/>
                  <a:gd name="connsiteY3" fmla="*/ 416285 h 416285"/>
                  <a:gd name="connsiteX4" fmla="*/ 0 w 404114"/>
                  <a:gd name="connsiteY4" fmla="*/ 416285 h 41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14" h="416285">
                    <a:moveTo>
                      <a:pt x="0" y="416285"/>
                    </a:moveTo>
                    <a:lnTo>
                      <a:pt x="34468" y="1"/>
                    </a:lnTo>
                    <a:lnTo>
                      <a:pt x="404114" y="0"/>
                    </a:lnTo>
                    <a:cubicBezTo>
                      <a:pt x="402556" y="138762"/>
                      <a:pt x="400999" y="277523"/>
                      <a:pt x="399441" y="416285"/>
                    </a:cubicBezTo>
                    <a:lnTo>
                      <a:pt x="0" y="4162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台形 59"/>
              <p:cNvSpPr/>
              <p:nvPr/>
            </p:nvSpPr>
            <p:spPr>
              <a:xfrm rot="16200000" flipV="1">
                <a:off x="6538530" y="4943232"/>
                <a:ext cx="404114" cy="409170"/>
              </a:xfrm>
              <a:custGeom>
                <a:avLst/>
                <a:gdLst>
                  <a:gd name="connsiteX0" fmla="*/ 0 w 399441"/>
                  <a:gd name="connsiteY0" fmla="*/ 416284 h 416284"/>
                  <a:gd name="connsiteX1" fmla="*/ 34468 w 399441"/>
                  <a:gd name="connsiteY1" fmla="*/ 0 h 416284"/>
                  <a:gd name="connsiteX2" fmla="*/ 364973 w 399441"/>
                  <a:gd name="connsiteY2" fmla="*/ 0 h 416284"/>
                  <a:gd name="connsiteX3" fmla="*/ 399441 w 399441"/>
                  <a:gd name="connsiteY3" fmla="*/ 416284 h 416284"/>
                  <a:gd name="connsiteX4" fmla="*/ 0 w 399441"/>
                  <a:gd name="connsiteY4" fmla="*/ 416284 h 416284"/>
                  <a:gd name="connsiteX0" fmla="*/ 0 w 404114"/>
                  <a:gd name="connsiteY0" fmla="*/ 416285 h 416285"/>
                  <a:gd name="connsiteX1" fmla="*/ 34468 w 404114"/>
                  <a:gd name="connsiteY1" fmla="*/ 1 h 416285"/>
                  <a:gd name="connsiteX2" fmla="*/ 404114 w 404114"/>
                  <a:gd name="connsiteY2" fmla="*/ 0 h 416285"/>
                  <a:gd name="connsiteX3" fmla="*/ 399441 w 404114"/>
                  <a:gd name="connsiteY3" fmla="*/ 416285 h 416285"/>
                  <a:gd name="connsiteX4" fmla="*/ 0 w 404114"/>
                  <a:gd name="connsiteY4" fmla="*/ 416285 h 41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14" h="416285">
                    <a:moveTo>
                      <a:pt x="0" y="416285"/>
                    </a:moveTo>
                    <a:lnTo>
                      <a:pt x="34468" y="1"/>
                    </a:lnTo>
                    <a:lnTo>
                      <a:pt x="404114" y="0"/>
                    </a:lnTo>
                    <a:cubicBezTo>
                      <a:pt x="402556" y="138762"/>
                      <a:pt x="400999" y="277523"/>
                      <a:pt x="399441" y="416285"/>
                    </a:cubicBezTo>
                    <a:lnTo>
                      <a:pt x="0" y="4162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1" name="直線コネクタ 370"/>
              <p:cNvCxnSpPr/>
              <p:nvPr/>
            </p:nvCxnSpPr>
            <p:spPr>
              <a:xfrm>
                <a:off x="6390126" y="4185961"/>
                <a:ext cx="0" cy="1373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2" name="正方形/長方形 371"/>
              <p:cNvSpPr/>
              <p:nvPr/>
            </p:nvSpPr>
            <p:spPr>
              <a:xfrm>
                <a:off x="6667648" y="4451845"/>
                <a:ext cx="36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正方形/長方形 372"/>
              <p:cNvSpPr/>
              <p:nvPr/>
            </p:nvSpPr>
            <p:spPr>
              <a:xfrm>
                <a:off x="6783639" y="4457245"/>
                <a:ext cx="36000" cy="16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p:cNvSpPr/>
              <p:nvPr/>
            </p:nvSpPr>
            <p:spPr>
              <a:xfrm>
                <a:off x="6667648" y="5053143"/>
                <a:ext cx="36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p:cNvSpPr/>
              <p:nvPr/>
            </p:nvSpPr>
            <p:spPr>
              <a:xfrm>
                <a:off x="6783639" y="5051427"/>
                <a:ext cx="36000" cy="16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63" name="直線コネクタ 362"/>
            <p:cNvCxnSpPr/>
            <p:nvPr/>
          </p:nvCxnSpPr>
          <p:spPr>
            <a:xfrm flipV="1">
              <a:off x="259168" y="2857094"/>
              <a:ext cx="2947789" cy="40862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4" name="グループ化 363"/>
            <p:cNvGrpSpPr/>
            <p:nvPr/>
          </p:nvGrpSpPr>
          <p:grpSpPr>
            <a:xfrm>
              <a:off x="1306774" y="704443"/>
              <a:ext cx="2060612" cy="2055539"/>
              <a:chOff x="2496945" y="965700"/>
              <a:chExt cx="2060612" cy="2055539"/>
            </a:xfrm>
          </p:grpSpPr>
          <p:sp>
            <p:nvSpPr>
              <p:cNvPr id="365" name="フリーフォーム 364"/>
              <p:cNvSpPr/>
              <p:nvPr/>
            </p:nvSpPr>
            <p:spPr>
              <a:xfrm>
                <a:off x="2794654" y="1164616"/>
                <a:ext cx="1762903" cy="1856623"/>
              </a:xfrm>
              <a:custGeom>
                <a:avLst/>
                <a:gdLst>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367073"/>
                  <a:gd name="connsiteY0" fmla="*/ 0 h 1439501"/>
                  <a:gd name="connsiteX1" fmla="*/ 751437 w 1367073"/>
                  <a:gd name="connsiteY1" fmla="*/ 380245 h 1439501"/>
                  <a:gd name="connsiteX2" fmla="*/ 1367073 w 1367073"/>
                  <a:gd name="connsiteY2" fmla="*/ 1439501 h 1439501"/>
                  <a:gd name="connsiteX0" fmla="*/ 0 w 1367073"/>
                  <a:gd name="connsiteY0" fmla="*/ 0 h 1439790"/>
                  <a:gd name="connsiteX1" fmla="*/ 751437 w 1367073"/>
                  <a:gd name="connsiteY1" fmla="*/ 380245 h 1439790"/>
                  <a:gd name="connsiteX2" fmla="*/ 1367073 w 1367073"/>
                  <a:gd name="connsiteY2" fmla="*/ 1439501 h 1439790"/>
                  <a:gd name="connsiteX0" fmla="*/ 0 w 1367073"/>
                  <a:gd name="connsiteY0" fmla="*/ 0 h 1439750"/>
                  <a:gd name="connsiteX1" fmla="*/ 679010 w 1367073"/>
                  <a:gd name="connsiteY1" fmla="*/ 244443 h 1439750"/>
                  <a:gd name="connsiteX2" fmla="*/ 1367073 w 1367073"/>
                  <a:gd name="connsiteY2" fmla="*/ 1439501 h 1439750"/>
                  <a:gd name="connsiteX0" fmla="*/ 0 w 1367073"/>
                  <a:gd name="connsiteY0" fmla="*/ 0 h 1439750"/>
                  <a:gd name="connsiteX1" fmla="*/ 679010 w 1367073"/>
                  <a:gd name="connsiteY1" fmla="*/ 244443 h 1439750"/>
                  <a:gd name="connsiteX2" fmla="*/ 1367073 w 1367073"/>
                  <a:gd name="connsiteY2" fmla="*/ 1439501 h 1439750"/>
                </a:gdLst>
                <a:ahLst/>
                <a:cxnLst>
                  <a:cxn ang="0">
                    <a:pos x="connsiteX0" y="connsiteY0"/>
                  </a:cxn>
                  <a:cxn ang="0">
                    <a:pos x="connsiteX1" y="connsiteY1"/>
                  </a:cxn>
                  <a:cxn ang="0">
                    <a:pos x="connsiteX2" y="connsiteY2"/>
                  </a:cxn>
                </a:cxnLst>
                <a:rect l="l" t="t" r="r" b="b"/>
                <a:pathLst>
                  <a:path w="1367073" h="1439750">
                    <a:moveTo>
                      <a:pt x="0" y="0"/>
                    </a:moveTo>
                    <a:cubicBezTo>
                      <a:pt x="322907" y="9054"/>
                      <a:pt x="451165" y="4526"/>
                      <a:pt x="679010" y="244443"/>
                    </a:cubicBezTo>
                    <a:cubicBezTo>
                      <a:pt x="906856" y="484360"/>
                      <a:pt x="1062273" y="1457608"/>
                      <a:pt x="1367073" y="1439501"/>
                    </a:cubicBezTo>
                  </a:path>
                </a:pathLst>
              </a:custGeom>
              <a:noFill/>
              <a:ln w="1016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フリーフォーム 365"/>
              <p:cNvSpPr/>
              <p:nvPr/>
            </p:nvSpPr>
            <p:spPr>
              <a:xfrm>
                <a:off x="2794654" y="1164616"/>
                <a:ext cx="1762903" cy="1856623"/>
              </a:xfrm>
              <a:custGeom>
                <a:avLst/>
                <a:gdLst>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013988"/>
                  <a:gd name="connsiteY0" fmla="*/ 0 h 1276538"/>
                  <a:gd name="connsiteX1" fmla="*/ 751437 w 1013988"/>
                  <a:gd name="connsiteY1" fmla="*/ 380245 h 1276538"/>
                  <a:gd name="connsiteX2" fmla="*/ 1013988 w 1013988"/>
                  <a:gd name="connsiteY2" fmla="*/ 1276538 h 1276538"/>
                  <a:gd name="connsiteX0" fmla="*/ 0 w 1367073"/>
                  <a:gd name="connsiteY0" fmla="*/ 0 h 1439501"/>
                  <a:gd name="connsiteX1" fmla="*/ 751437 w 1367073"/>
                  <a:gd name="connsiteY1" fmla="*/ 380245 h 1439501"/>
                  <a:gd name="connsiteX2" fmla="*/ 1367073 w 1367073"/>
                  <a:gd name="connsiteY2" fmla="*/ 1439501 h 1439501"/>
                  <a:gd name="connsiteX0" fmla="*/ 0 w 1367073"/>
                  <a:gd name="connsiteY0" fmla="*/ 0 h 1439790"/>
                  <a:gd name="connsiteX1" fmla="*/ 751437 w 1367073"/>
                  <a:gd name="connsiteY1" fmla="*/ 380245 h 1439790"/>
                  <a:gd name="connsiteX2" fmla="*/ 1367073 w 1367073"/>
                  <a:gd name="connsiteY2" fmla="*/ 1439501 h 1439790"/>
                  <a:gd name="connsiteX0" fmla="*/ 0 w 1367073"/>
                  <a:gd name="connsiteY0" fmla="*/ 0 h 1439750"/>
                  <a:gd name="connsiteX1" fmla="*/ 679010 w 1367073"/>
                  <a:gd name="connsiteY1" fmla="*/ 244443 h 1439750"/>
                  <a:gd name="connsiteX2" fmla="*/ 1367073 w 1367073"/>
                  <a:gd name="connsiteY2" fmla="*/ 1439501 h 1439750"/>
                  <a:gd name="connsiteX0" fmla="*/ 0 w 1367073"/>
                  <a:gd name="connsiteY0" fmla="*/ 0 h 1439750"/>
                  <a:gd name="connsiteX1" fmla="*/ 679010 w 1367073"/>
                  <a:gd name="connsiteY1" fmla="*/ 244443 h 1439750"/>
                  <a:gd name="connsiteX2" fmla="*/ 1367073 w 1367073"/>
                  <a:gd name="connsiteY2" fmla="*/ 1439501 h 1439750"/>
                </a:gdLst>
                <a:ahLst/>
                <a:cxnLst>
                  <a:cxn ang="0">
                    <a:pos x="connsiteX0" y="connsiteY0"/>
                  </a:cxn>
                  <a:cxn ang="0">
                    <a:pos x="connsiteX1" y="connsiteY1"/>
                  </a:cxn>
                  <a:cxn ang="0">
                    <a:pos x="connsiteX2" y="connsiteY2"/>
                  </a:cxn>
                </a:cxnLst>
                <a:rect l="l" t="t" r="r" b="b"/>
                <a:pathLst>
                  <a:path w="1367073" h="1439750">
                    <a:moveTo>
                      <a:pt x="0" y="0"/>
                    </a:moveTo>
                    <a:cubicBezTo>
                      <a:pt x="322907" y="9054"/>
                      <a:pt x="451165" y="4526"/>
                      <a:pt x="679010" y="244443"/>
                    </a:cubicBezTo>
                    <a:cubicBezTo>
                      <a:pt x="906856" y="484360"/>
                      <a:pt x="1062273" y="1457608"/>
                      <a:pt x="1367073" y="1439501"/>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フローチャート: 論理積ゲート 366"/>
              <p:cNvSpPr/>
              <p:nvPr/>
            </p:nvSpPr>
            <p:spPr>
              <a:xfrm>
                <a:off x="2496945" y="965700"/>
                <a:ext cx="595418" cy="490183"/>
              </a:xfrm>
              <a:prstGeom prst="flowChartDelay">
                <a:avLst/>
              </a:prstGeom>
              <a:gradFill flip="none" rotWithShape="1">
                <a:gsLst>
                  <a:gs pos="0">
                    <a:schemeClr val="accent4">
                      <a:lumMod val="0"/>
                      <a:lumOff val="100000"/>
                    </a:schemeClr>
                  </a:gs>
                  <a:gs pos="35000">
                    <a:schemeClr val="accent4">
                      <a:lumMod val="0"/>
                      <a:lumOff val="100000"/>
                    </a:schemeClr>
                  </a:gs>
                  <a:gs pos="100000">
                    <a:schemeClr val="tx2">
                      <a:lumMod val="40000"/>
                      <a:lumOff val="60000"/>
                    </a:schemeClr>
                  </a:gs>
                </a:gsLst>
                <a:path path="circle">
                  <a:fillToRect l="50000" t="-80000" r="50000" b="180000"/>
                </a:path>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77" name="角丸四角形 376"/>
          <p:cNvSpPr/>
          <p:nvPr/>
        </p:nvSpPr>
        <p:spPr>
          <a:xfrm>
            <a:off x="1525856" y="4331368"/>
            <a:ext cx="2423509" cy="2289260"/>
          </a:xfrm>
          <a:prstGeom prst="roundRect">
            <a:avLst/>
          </a:prstGeom>
          <a:noFill/>
          <a:ln w="57150">
            <a:solidFill>
              <a:srgbClr val="FEC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右矢印 375"/>
          <p:cNvSpPr/>
          <p:nvPr/>
        </p:nvSpPr>
        <p:spPr>
          <a:xfrm rot="10800000">
            <a:off x="3982453" y="5233735"/>
            <a:ext cx="469232"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78" name="テキスト ボックス 377"/>
          <p:cNvSpPr txBox="1"/>
          <p:nvPr/>
        </p:nvSpPr>
        <p:spPr>
          <a:xfrm>
            <a:off x="2161972" y="3970421"/>
            <a:ext cx="1151277" cy="369332"/>
          </a:xfrm>
          <a:prstGeom prst="rect">
            <a:avLst/>
          </a:prstGeom>
          <a:noFill/>
        </p:spPr>
        <p:txBody>
          <a:bodyPr wrap="none" rtlCol="0">
            <a:spAutoFit/>
          </a:bodyPr>
          <a:lstStyle/>
          <a:p>
            <a:r>
              <a:rPr kumimoji="1" lang="ja-JP" altLang="en-US" dirty="0" smtClean="0">
                <a:latin typeface="HGPｺﾞｼｯｸE" panose="020B0900000000000000" pitchFamily="50" charset="-128"/>
                <a:ea typeface="HGPｺﾞｼｯｸE" panose="020B0900000000000000" pitchFamily="50" charset="-128"/>
              </a:rPr>
              <a:t>コンセント</a:t>
            </a:r>
            <a:endParaRPr kumimoji="1" lang="ja-JP" altLang="en-US" dirty="0">
              <a:latin typeface="HGPｺﾞｼｯｸE" panose="020B0900000000000000" pitchFamily="50" charset="-128"/>
              <a:ea typeface="HGPｺﾞｼｯｸE" panose="020B0900000000000000" pitchFamily="50" charset="-128"/>
            </a:endParaRPr>
          </a:p>
        </p:txBody>
      </p:sp>
      <p:sp>
        <p:nvSpPr>
          <p:cNvPr id="379" name="テキスト ボックス 378"/>
          <p:cNvSpPr txBox="1"/>
          <p:nvPr/>
        </p:nvSpPr>
        <p:spPr>
          <a:xfrm>
            <a:off x="5667861" y="6316579"/>
            <a:ext cx="1513556" cy="369332"/>
          </a:xfrm>
          <a:prstGeom prst="rect">
            <a:avLst/>
          </a:prstGeom>
          <a:noFill/>
        </p:spPr>
        <p:txBody>
          <a:bodyPr wrap="none" rtlCol="0">
            <a:spAutoFit/>
          </a:bodyPr>
          <a:lstStyle/>
          <a:p>
            <a:r>
              <a:rPr kumimoji="1" lang="ja-JP" altLang="en-US" dirty="0" smtClean="0">
                <a:latin typeface="HGPｺﾞｼｯｸE" panose="020B0900000000000000" pitchFamily="50" charset="-128"/>
                <a:ea typeface="HGPｺﾞｼｯｸE" panose="020B0900000000000000" pitchFamily="50" charset="-128"/>
              </a:rPr>
              <a:t>みんなのいえ</a:t>
            </a:r>
            <a:endParaRPr kumimoji="1" lang="ja-JP" altLang="en-US" dirty="0">
              <a:latin typeface="HGPｺﾞｼｯｸE" panose="020B0900000000000000" pitchFamily="50" charset="-128"/>
              <a:ea typeface="HGPｺﾞｼｯｸE" panose="020B0900000000000000" pitchFamily="50" charset="-128"/>
            </a:endParaRPr>
          </a:p>
        </p:txBody>
      </p:sp>
      <p:sp>
        <p:nvSpPr>
          <p:cNvPr id="383" name="雲 382"/>
          <p:cNvSpPr/>
          <p:nvPr/>
        </p:nvSpPr>
        <p:spPr>
          <a:xfrm>
            <a:off x="1282549" y="1034309"/>
            <a:ext cx="1643491" cy="144785"/>
          </a:xfrm>
          <a:prstGeom prst="cloud">
            <a:avLst/>
          </a:prstGeom>
          <a:gradFill>
            <a:gsLst>
              <a:gs pos="0">
                <a:schemeClr val="bg1"/>
              </a:gs>
              <a:gs pos="100000">
                <a:srgbClr val="E2F1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228601" y="493295"/>
            <a:ext cx="2851484" cy="2959768"/>
          </a:xfrm>
          <a:prstGeom prst="roundRect">
            <a:avLst/>
          </a:prstGeom>
          <a:noFill/>
          <a:ln w="57150">
            <a:solidFill>
              <a:srgbClr val="FEC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右矢印 357"/>
          <p:cNvSpPr/>
          <p:nvPr/>
        </p:nvSpPr>
        <p:spPr>
          <a:xfrm>
            <a:off x="2911642" y="1624263"/>
            <a:ext cx="469232"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213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966485"/>
            <a:ext cx="8060400" cy="5681282"/>
          </a:xfrm>
          <a:prstGeom prst="rect">
            <a:avLst/>
          </a:prstGeom>
        </p:spPr>
      </p:pic>
      <p:sp>
        <p:nvSpPr>
          <p:cNvPr id="2" name="テキスト ボックス 1"/>
          <p:cNvSpPr txBox="1"/>
          <p:nvPr/>
        </p:nvSpPr>
        <p:spPr>
          <a:xfrm>
            <a:off x="1282229" y="112711"/>
            <a:ext cx="3262432" cy="1015663"/>
          </a:xfrm>
          <a:prstGeom prst="rect">
            <a:avLst/>
          </a:prstGeom>
          <a:noFill/>
        </p:spPr>
        <p:txBody>
          <a:bodyPr wrap="none" rtlCol="0">
            <a:spAutoFit/>
          </a:bodyPr>
          <a:lstStyle/>
          <a:p>
            <a:r>
              <a:rPr kumimoji="1" lang="ja-JP" altLang="en-US" sz="6000" dirty="0">
                <a:solidFill>
                  <a:schemeClr val="accent6">
                    <a:lumMod val="75000"/>
                  </a:schemeClr>
                </a:solidFill>
                <a:latin typeface="HG創英角ｺﾞｼｯｸUB" panose="020B0909000000000000" pitchFamily="49" charset="-128"/>
                <a:ea typeface="HG創英角ｺﾞｼｯｸUB" panose="020B0909000000000000" pitchFamily="49" charset="-128"/>
              </a:rPr>
              <a:t>おはなし</a:t>
            </a:r>
          </a:p>
        </p:txBody>
      </p:sp>
    </p:spTree>
    <p:extLst>
      <p:ext uri="{BB962C8B-B14F-4D97-AF65-F5344CB8AC3E}">
        <p14:creationId xmlns:p14="http://schemas.microsoft.com/office/powerpoint/2010/main" val="175504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588359"/>
            <a:ext cx="8060400" cy="5681282"/>
          </a:xfrm>
          <a:prstGeom prst="rect">
            <a:avLst/>
          </a:prstGeom>
        </p:spPr>
      </p:pic>
    </p:spTree>
    <p:extLst>
      <p:ext uri="{BB962C8B-B14F-4D97-AF65-F5344CB8AC3E}">
        <p14:creationId xmlns:p14="http://schemas.microsoft.com/office/powerpoint/2010/main" val="15066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TotalTime>
  <Words>1541</Words>
  <Application>Microsoft Office PowerPoint</Application>
  <PresentationFormat>画面に合わせる (4:3)</PresentationFormat>
  <Paragraphs>188</Paragraphs>
  <Slides>20</Slides>
  <Notes>19</Notes>
  <HiddenSlides>0</HiddenSlides>
  <MMClips>19</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でんきのおはなし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toyonaka</dc:creator>
  <cp:lastModifiedBy>toyonaka</cp:lastModifiedBy>
  <cp:revision>139</cp:revision>
  <dcterms:created xsi:type="dcterms:W3CDTF">2017-11-09T03:02:35Z</dcterms:created>
  <dcterms:modified xsi:type="dcterms:W3CDTF">2018-12-13T03:23:46Z</dcterms:modified>
</cp:coreProperties>
</file>